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layout1.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303" r:id="rId2"/>
    <p:sldId id="395" r:id="rId3"/>
    <p:sldId id="396" r:id="rId4"/>
    <p:sldId id="433" r:id="rId5"/>
    <p:sldId id="440" r:id="rId6"/>
    <p:sldId id="434" r:id="rId7"/>
    <p:sldId id="435" r:id="rId8"/>
    <p:sldId id="436" r:id="rId9"/>
    <p:sldId id="437" r:id="rId10"/>
    <p:sldId id="438" r:id="rId11"/>
    <p:sldId id="439" r:id="rId12"/>
    <p:sldId id="432" r:id="rId13"/>
    <p:sldId id="44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46"/>
    <p:restoredTop sz="97521"/>
  </p:normalViewPr>
  <p:slideViewPr>
    <p:cSldViewPr snapToGrid="0">
      <p:cViewPr varScale="1">
        <p:scale>
          <a:sx n="194" d="100"/>
          <a:sy n="194" d="100"/>
        </p:scale>
        <p:origin x="5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1E4000-6672-4E7C-97AE-D38A7F35864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8820E27D-182B-4CA5-BADD-ED07ADAB6391}">
      <dgm:prSet/>
      <dgm:spPr/>
      <dgm:t>
        <a:bodyPr/>
        <a:lstStyle/>
        <a:p>
          <a:r>
            <a:rPr lang="en-US"/>
            <a:t>Each milestones is marked as Achieved or Not Achieved</a:t>
          </a:r>
        </a:p>
      </dgm:t>
    </dgm:pt>
    <dgm:pt modelId="{3BCF594C-1AF3-44B9-9B70-AED51E6EB3FD}" type="parTrans" cxnId="{E1FB4501-CFE5-4204-A252-11EB90275DB4}">
      <dgm:prSet/>
      <dgm:spPr/>
      <dgm:t>
        <a:bodyPr/>
        <a:lstStyle/>
        <a:p>
          <a:endParaRPr lang="en-US"/>
        </a:p>
      </dgm:t>
    </dgm:pt>
    <dgm:pt modelId="{2353BEBB-4E5C-40DB-A80A-DB615DD18E02}" type="sibTrans" cxnId="{E1FB4501-CFE5-4204-A252-11EB90275DB4}">
      <dgm:prSet/>
      <dgm:spPr/>
      <dgm:t>
        <a:bodyPr/>
        <a:lstStyle/>
        <a:p>
          <a:endParaRPr lang="en-US"/>
        </a:p>
      </dgm:t>
    </dgm:pt>
    <dgm:pt modelId="{2D13F424-536C-4334-99BC-480C837591A8}">
      <dgm:prSet/>
      <dgm:spPr/>
      <dgm:t>
        <a:bodyPr/>
        <a:lstStyle/>
        <a:p>
          <a:r>
            <a:rPr lang="en-US" dirty="0"/>
            <a:t>May be administered in conjunction with the RHS</a:t>
          </a:r>
        </a:p>
      </dgm:t>
    </dgm:pt>
    <dgm:pt modelId="{C0D81925-6D29-4037-AD51-AD8C585C37AD}" type="parTrans" cxnId="{E976CBDD-DAEB-499C-BF0F-7F258B4E9BDE}">
      <dgm:prSet/>
      <dgm:spPr/>
      <dgm:t>
        <a:bodyPr/>
        <a:lstStyle/>
        <a:p>
          <a:endParaRPr lang="en-US"/>
        </a:p>
      </dgm:t>
    </dgm:pt>
    <dgm:pt modelId="{6EA65CBF-6A8B-4199-AE23-C91A12A3D9F0}" type="sibTrans" cxnId="{E976CBDD-DAEB-499C-BF0F-7F258B4E9BDE}">
      <dgm:prSet/>
      <dgm:spPr/>
      <dgm:t>
        <a:bodyPr/>
        <a:lstStyle/>
        <a:p>
          <a:endParaRPr lang="en-US"/>
        </a:p>
      </dgm:t>
    </dgm:pt>
    <dgm:pt modelId="{1FED155D-A375-4299-B5E7-F731943260B8}">
      <dgm:prSet/>
      <dgm:spPr/>
      <dgm:t>
        <a:bodyPr/>
        <a:lstStyle/>
        <a:p>
          <a:r>
            <a:rPr lang="en-US" dirty="0"/>
            <a:t>RHS 1 = can score WHO item 1</a:t>
          </a:r>
        </a:p>
      </dgm:t>
    </dgm:pt>
    <dgm:pt modelId="{958EE518-FF67-4E76-B256-723370D8A36D}" type="parTrans" cxnId="{A23E8BFD-DF2D-4814-9717-E4B3042F6FEC}">
      <dgm:prSet/>
      <dgm:spPr/>
      <dgm:t>
        <a:bodyPr/>
        <a:lstStyle/>
        <a:p>
          <a:endParaRPr lang="en-US"/>
        </a:p>
      </dgm:t>
    </dgm:pt>
    <dgm:pt modelId="{4339F02D-33BA-4013-8E20-B50BE6491C60}" type="sibTrans" cxnId="{A23E8BFD-DF2D-4814-9717-E4B3042F6FEC}">
      <dgm:prSet/>
      <dgm:spPr/>
      <dgm:t>
        <a:bodyPr/>
        <a:lstStyle/>
        <a:p>
          <a:endParaRPr lang="en-US"/>
        </a:p>
      </dgm:t>
    </dgm:pt>
    <dgm:pt modelId="{398AA9CF-64B5-4813-9C1C-9F55940FB600}">
      <dgm:prSet/>
      <dgm:spPr/>
      <dgm:t>
        <a:bodyPr/>
        <a:lstStyle/>
        <a:p>
          <a:r>
            <a:rPr lang="en-US" dirty="0"/>
            <a:t>RHS 16 = can score WHO items 3, 4</a:t>
          </a:r>
        </a:p>
      </dgm:t>
    </dgm:pt>
    <dgm:pt modelId="{D35B6AB5-016D-4011-910C-39EB8B06B0F4}" type="parTrans" cxnId="{E6EDAA93-FBA3-490D-B102-FC829F9D6B39}">
      <dgm:prSet/>
      <dgm:spPr/>
      <dgm:t>
        <a:bodyPr/>
        <a:lstStyle/>
        <a:p>
          <a:endParaRPr lang="en-US"/>
        </a:p>
      </dgm:t>
    </dgm:pt>
    <dgm:pt modelId="{F9D2FBF6-E1FB-4116-A93C-52830B48253D}" type="sibTrans" cxnId="{E6EDAA93-FBA3-490D-B102-FC829F9D6B39}">
      <dgm:prSet/>
      <dgm:spPr/>
      <dgm:t>
        <a:bodyPr/>
        <a:lstStyle/>
        <a:p>
          <a:endParaRPr lang="en-US"/>
        </a:p>
      </dgm:t>
    </dgm:pt>
    <dgm:pt modelId="{BB13A8FD-FAD0-44C5-9F63-DBFA5EDF4F1B}">
      <dgm:prSet/>
      <dgm:spPr/>
      <dgm:t>
        <a:bodyPr/>
        <a:lstStyle/>
        <a:p>
          <a:r>
            <a:rPr lang="en-US" dirty="0"/>
            <a:t>RHS 17 = can score WHO item 5</a:t>
          </a:r>
        </a:p>
      </dgm:t>
    </dgm:pt>
    <dgm:pt modelId="{07BE72C2-980E-4480-BC68-3227BC2901B3}" type="parTrans" cxnId="{98FB21CD-609D-4649-94AF-CAD278AD588A}">
      <dgm:prSet/>
      <dgm:spPr/>
      <dgm:t>
        <a:bodyPr/>
        <a:lstStyle/>
        <a:p>
          <a:endParaRPr lang="en-US"/>
        </a:p>
      </dgm:t>
    </dgm:pt>
    <dgm:pt modelId="{B29127FE-7334-46B0-A5AC-5A0E93E62C2B}" type="sibTrans" cxnId="{98FB21CD-609D-4649-94AF-CAD278AD588A}">
      <dgm:prSet/>
      <dgm:spPr/>
      <dgm:t>
        <a:bodyPr/>
        <a:lstStyle/>
        <a:p>
          <a:endParaRPr lang="en-US"/>
        </a:p>
      </dgm:t>
    </dgm:pt>
    <dgm:pt modelId="{8AB086DE-08E7-46BA-A849-8FC8EEFB3C6A}">
      <dgm:prSet/>
      <dgm:spPr/>
      <dgm:t>
        <a:bodyPr/>
        <a:lstStyle/>
        <a:p>
          <a:r>
            <a:rPr lang="en-US" dirty="0"/>
            <a:t>RHS 18 = can score WHO item 6</a:t>
          </a:r>
        </a:p>
      </dgm:t>
    </dgm:pt>
    <dgm:pt modelId="{4A34BF3A-FD27-402C-A5F9-F5D991843A53}" type="parTrans" cxnId="{B1A47291-262B-4BF4-B836-DDE286FCCA56}">
      <dgm:prSet/>
      <dgm:spPr/>
      <dgm:t>
        <a:bodyPr/>
        <a:lstStyle/>
        <a:p>
          <a:endParaRPr lang="en-US"/>
        </a:p>
      </dgm:t>
    </dgm:pt>
    <dgm:pt modelId="{3F3FD247-EF15-4CF7-966C-F5AF4C23CF95}" type="sibTrans" cxnId="{B1A47291-262B-4BF4-B836-DDE286FCCA56}">
      <dgm:prSet/>
      <dgm:spPr/>
      <dgm:t>
        <a:bodyPr/>
        <a:lstStyle/>
        <a:p>
          <a:endParaRPr lang="en-US"/>
        </a:p>
      </dgm:t>
    </dgm:pt>
    <dgm:pt modelId="{6282E5C3-7662-4DB7-B1DC-A43F57077965}">
      <dgm:prSet custT="1"/>
      <dgm:spPr/>
      <dgm:t>
        <a:bodyPr/>
        <a:lstStyle/>
        <a:p>
          <a:r>
            <a:rPr lang="en-US" sz="1800" dirty="0"/>
            <a:t>May be an extension of what is required to score on the RHS, so each item must be administered appropriately. </a:t>
          </a:r>
        </a:p>
        <a:p>
          <a:r>
            <a:rPr lang="en-US" sz="1400" dirty="0"/>
            <a:t>For example, as you attempt Item 1 – sit for 3 seconds. Extend time tested to see if they can score for Sitting item</a:t>
          </a:r>
          <a:endParaRPr lang="en-US" sz="1800" dirty="0"/>
        </a:p>
      </dgm:t>
    </dgm:pt>
    <dgm:pt modelId="{C6E40FF2-8A48-4471-863F-9B2479BE59AC}" type="parTrans" cxnId="{42B69846-005B-4C04-9D58-BFE41AAF05CD}">
      <dgm:prSet/>
      <dgm:spPr/>
      <dgm:t>
        <a:bodyPr/>
        <a:lstStyle/>
        <a:p>
          <a:endParaRPr lang="en-US"/>
        </a:p>
      </dgm:t>
    </dgm:pt>
    <dgm:pt modelId="{7C98A528-D704-4760-8262-2247BE84F44F}" type="sibTrans" cxnId="{42B69846-005B-4C04-9D58-BFE41AAF05CD}">
      <dgm:prSet/>
      <dgm:spPr/>
      <dgm:t>
        <a:bodyPr/>
        <a:lstStyle/>
        <a:p>
          <a:endParaRPr lang="en-US"/>
        </a:p>
      </dgm:t>
    </dgm:pt>
    <dgm:pt modelId="{9B7E92D3-01E8-3342-B9A9-D2B76F9F582F}">
      <dgm:prSet/>
      <dgm:spPr/>
      <dgm:t>
        <a:bodyPr/>
        <a:lstStyle/>
        <a:p>
          <a:r>
            <a:rPr lang="en-US" dirty="0"/>
            <a:t>RHS 12 = can score WHO item 2</a:t>
          </a:r>
        </a:p>
      </dgm:t>
    </dgm:pt>
    <dgm:pt modelId="{EDDEBC9E-062D-4649-948F-ADB7C793E138}" type="parTrans" cxnId="{84258198-3419-314F-83F3-9644B8816385}">
      <dgm:prSet/>
      <dgm:spPr/>
    </dgm:pt>
    <dgm:pt modelId="{1D208DE3-E107-6049-A2DB-239CEBF65ED4}" type="sibTrans" cxnId="{84258198-3419-314F-83F3-9644B8816385}">
      <dgm:prSet/>
      <dgm:spPr/>
    </dgm:pt>
    <dgm:pt modelId="{D038CC02-BBF8-5745-8899-10C535F54F4E}" type="pres">
      <dgm:prSet presAssocID="{F91E4000-6672-4E7C-97AE-D38A7F35864F}" presName="Name0" presStyleCnt="0">
        <dgm:presLayoutVars>
          <dgm:dir/>
          <dgm:resizeHandles val="exact"/>
        </dgm:presLayoutVars>
      </dgm:prSet>
      <dgm:spPr/>
    </dgm:pt>
    <dgm:pt modelId="{BFD410A8-4526-454C-ABC3-F8B960AA656D}" type="pres">
      <dgm:prSet presAssocID="{8820E27D-182B-4CA5-BADD-ED07ADAB6391}" presName="parAndChTx" presStyleLbl="node1" presStyleIdx="0" presStyleCnt="3">
        <dgm:presLayoutVars>
          <dgm:bulletEnabled val="1"/>
        </dgm:presLayoutVars>
      </dgm:prSet>
      <dgm:spPr/>
    </dgm:pt>
    <dgm:pt modelId="{CEB934EB-71AF-D34D-B57A-C6933DECFEE5}" type="pres">
      <dgm:prSet presAssocID="{2353BEBB-4E5C-40DB-A80A-DB615DD18E02}" presName="parAndChSpace" presStyleCnt="0"/>
      <dgm:spPr/>
    </dgm:pt>
    <dgm:pt modelId="{87482029-C11A-9548-8548-06A67B490AF1}" type="pres">
      <dgm:prSet presAssocID="{2D13F424-536C-4334-99BC-480C837591A8}" presName="parAndChTx" presStyleLbl="node1" presStyleIdx="1" presStyleCnt="3">
        <dgm:presLayoutVars>
          <dgm:bulletEnabled val="1"/>
        </dgm:presLayoutVars>
      </dgm:prSet>
      <dgm:spPr/>
    </dgm:pt>
    <dgm:pt modelId="{96E10228-845D-B64D-9D2C-1DE8BC5D7577}" type="pres">
      <dgm:prSet presAssocID="{6EA65CBF-6A8B-4199-AE23-C91A12A3D9F0}" presName="parAndChSpace" presStyleCnt="0"/>
      <dgm:spPr/>
    </dgm:pt>
    <dgm:pt modelId="{590C2B15-3746-4C42-B299-6389D00510C1}" type="pres">
      <dgm:prSet presAssocID="{6282E5C3-7662-4DB7-B1DC-A43F57077965}" presName="parAndChTx" presStyleLbl="node1" presStyleIdx="2" presStyleCnt="3">
        <dgm:presLayoutVars>
          <dgm:bulletEnabled val="1"/>
        </dgm:presLayoutVars>
      </dgm:prSet>
      <dgm:spPr/>
    </dgm:pt>
  </dgm:ptLst>
  <dgm:cxnLst>
    <dgm:cxn modelId="{E1FB4501-CFE5-4204-A252-11EB90275DB4}" srcId="{F91E4000-6672-4E7C-97AE-D38A7F35864F}" destId="{8820E27D-182B-4CA5-BADD-ED07ADAB6391}" srcOrd="0" destOrd="0" parTransId="{3BCF594C-1AF3-44B9-9B70-AED51E6EB3FD}" sibTransId="{2353BEBB-4E5C-40DB-A80A-DB615DD18E02}"/>
    <dgm:cxn modelId="{685CD929-FBC3-8D4F-9E12-B86A4C47070D}" type="presOf" srcId="{2D13F424-536C-4334-99BC-480C837591A8}" destId="{87482029-C11A-9548-8548-06A67B490AF1}" srcOrd="0" destOrd="0" presId="urn:microsoft.com/office/officeart/2005/8/layout/hChevron3"/>
    <dgm:cxn modelId="{42B69846-005B-4C04-9D58-BFE41AAF05CD}" srcId="{F91E4000-6672-4E7C-97AE-D38A7F35864F}" destId="{6282E5C3-7662-4DB7-B1DC-A43F57077965}" srcOrd="2" destOrd="0" parTransId="{C6E40FF2-8A48-4471-863F-9B2479BE59AC}" sibTransId="{7C98A528-D704-4760-8262-2247BE84F44F}"/>
    <dgm:cxn modelId="{A316F948-6271-474A-BAC8-7A5EC9C8AA08}" type="presOf" srcId="{BB13A8FD-FAD0-44C5-9F63-DBFA5EDF4F1B}" destId="{87482029-C11A-9548-8548-06A67B490AF1}" srcOrd="0" destOrd="4" presId="urn:microsoft.com/office/officeart/2005/8/layout/hChevron3"/>
    <dgm:cxn modelId="{172E5951-02FF-DF4A-9691-C645D72F62E0}" type="presOf" srcId="{8AB086DE-08E7-46BA-A849-8FC8EEFB3C6A}" destId="{87482029-C11A-9548-8548-06A67B490AF1}" srcOrd="0" destOrd="5" presId="urn:microsoft.com/office/officeart/2005/8/layout/hChevron3"/>
    <dgm:cxn modelId="{04DE7754-3558-0A4B-8297-CFFC53F5E91C}" type="presOf" srcId="{9B7E92D3-01E8-3342-B9A9-D2B76F9F582F}" destId="{87482029-C11A-9548-8548-06A67B490AF1}" srcOrd="0" destOrd="2" presId="urn:microsoft.com/office/officeart/2005/8/layout/hChevron3"/>
    <dgm:cxn modelId="{33E99C54-AF06-1A40-9929-AB1DEAAF1DC0}" type="presOf" srcId="{F91E4000-6672-4E7C-97AE-D38A7F35864F}" destId="{D038CC02-BBF8-5745-8899-10C535F54F4E}" srcOrd="0" destOrd="0" presId="urn:microsoft.com/office/officeart/2005/8/layout/hChevron3"/>
    <dgm:cxn modelId="{A6CC8D55-2597-CF47-B213-CB8004183DCE}" type="presOf" srcId="{1FED155D-A375-4299-B5E7-F731943260B8}" destId="{87482029-C11A-9548-8548-06A67B490AF1}" srcOrd="0" destOrd="1" presId="urn:microsoft.com/office/officeart/2005/8/layout/hChevron3"/>
    <dgm:cxn modelId="{F573828C-5255-754D-8FC7-494D4D18486A}" type="presOf" srcId="{398AA9CF-64B5-4813-9C1C-9F55940FB600}" destId="{87482029-C11A-9548-8548-06A67B490AF1}" srcOrd="0" destOrd="3" presId="urn:microsoft.com/office/officeart/2005/8/layout/hChevron3"/>
    <dgm:cxn modelId="{B1A47291-262B-4BF4-B836-DDE286FCCA56}" srcId="{2D13F424-536C-4334-99BC-480C837591A8}" destId="{8AB086DE-08E7-46BA-A849-8FC8EEFB3C6A}" srcOrd="4" destOrd="0" parTransId="{4A34BF3A-FD27-402C-A5F9-F5D991843A53}" sibTransId="{3F3FD247-EF15-4CF7-966C-F5AF4C23CF95}"/>
    <dgm:cxn modelId="{E6EDAA93-FBA3-490D-B102-FC829F9D6B39}" srcId="{2D13F424-536C-4334-99BC-480C837591A8}" destId="{398AA9CF-64B5-4813-9C1C-9F55940FB600}" srcOrd="2" destOrd="0" parTransId="{D35B6AB5-016D-4011-910C-39EB8B06B0F4}" sibTransId="{F9D2FBF6-E1FB-4116-A93C-52830B48253D}"/>
    <dgm:cxn modelId="{84258198-3419-314F-83F3-9644B8816385}" srcId="{2D13F424-536C-4334-99BC-480C837591A8}" destId="{9B7E92D3-01E8-3342-B9A9-D2B76F9F582F}" srcOrd="1" destOrd="0" parTransId="{EDDEBC9E-062D-4649-948F-ADB7C793E138}" sibTransId="{1D208DE3-E107-6049-A2DB-239CEBF65ED4}"/>
    <dgm:cxn modelId="{47DA2B9F-325E-1B41-BDE5-441BDADA5E2F}" type="presOf" srcId="{6282E5C3-7662-4DB7-B1DC-A43F57077965}" destId="{590C2B15-3746-4C42-B299-6389D00510C1}" srcOrd="0" destOrd="0" presId="urn:microsoft.com/office/officeart/2005/8/layout/hChevron3"/>
    <dgm:cxn modelId="{3C3454A9-98AA-7F4B-966E-C4056AD88E9E}" type="presOf" srcId="{8820E27D-182B-4CA5-BADD-ED07ADAB6391}" destId="{BFD410A8-4526-454C-ABC3-F8B960AA656D}" srcOrd="0" destOrd="0" presId="urn:microsoft.com/office/officeart/2005/8/layout/hChevron3"/>
    <dgm:cxn modelId="{98FB21CD-609D-4649-94AF-CAD278AD588A}" srcId="{2D13F424-536C-4334-99BC-480C837591A8}" destId="{BB13A8FD-FAD0-44C5-9F63-DBFA5EDF4F1B}" srcOrd="3" destOrd="0" parTransId="{07BE72C2-980E-4480-BC68-3227BC2901B3}" sibTransId="{B29127FE-7334-46B0-A5AC-5A0E93E62C2B}"/>
    <dgm:cxn modelId="{E976CBDD-DAEB-499C-BF0F-7F258B4E9BDE}" srcId="{F91E4000-6672-4E7C-97AE-D38A7F35864F}" destId="{2D13F424-536C-4334-99BC-480C837591A8}" srcOrd="1" destOrd="0" parTransId="{C0D81925-6D29-4037-AD51-AD8C585C37AD}" sibTransId="{6EA65CBF-6A8B-4199-AE23-C91A12A3D9F0}"/>
    <dgm:cxn modelId="{A23E8BFD-DF2D-4814-9717-E4B3042F6FEC}" srcId="{2D13F424-536C-4334-99BC-480C837591A8}" destId="{1FED155D-A375-4299-B5E7-F731943260B8}" srcOrd="0" destOrd="0" parTransId="{958EE518-FF67-4E76-B256-723370D8A36D}" sibTransId="{4339F02D-33BA-4013-8E20-B50BE6491C60}"/>
    <dgm:cxn modelId="{02B454CE-B8BA-5142-B3A1-59183863B860}" type="presParOf" srcId="{D038CC02-BBF8-5745-8899-10C535F54F4E}" destId="{BFD410A8-4526-454C-ABC3-F8B960AA656D}" srcOrd="0" destOrd="0" presId="urn:microsoft.com/office/officeart/2005/8/layout/hChevron3"/>
    <dgm:cxn modelId="{104CDAD0-8350-5B49-86CF-B61831597931}" type="presParOf" srcId="{D038CC02-BBF8-5745-8899-10C535F54F4E}" destId="{CEB934EB-71AF-D34D-B57A-C6933DECFEE5}" srcOrd="1" destOrd="0" presId="urn:microsoft.com/office/officeart/2005/8/layout/hChevron3"/>
    <dgm:cxn modelId="{EE79B685-B1B5-DE4C-8984-C146C27C00D2}" type="presParOf" srcId="{D038CC02-BBF8-5745-8899-10C535F54F4E}" destId="{87482029-C11A-9548-8548-06A67B490AF1}" srcOrd="2" destOrd="0" presId="urn:microsoft.com/office/officeart/2005/8/layout/hChevron3"/>
    <dgm:cxn modelId="{D094EA9D-86A5-B84B-BCFA-0E267C9FFDBC}" type="presParOf" srcId="{D038CC02-BBF8-5745-8899-10C535F54F4E}" destId="{96E10228-845D-B64D-9D2C-1DE8BC5D7577}" srcOrd="3" destOrd="0" presId="urn:microsoft.com/office/officeart/2005/8/layout/hChevron3"/>
    <dgm:cxn modelId="{08E0ADDA-213E-7B42-BC24-693E176E11E2}" type="presParOf" srcId="{D038CC02-BBF8-5745-8899-10C535F54F4E}" destId="{590C2B15-3746-4C42-B299-6389D00510C1}"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410A8-4526-454C-ABC3-F8B960AA656D}">
      <dsp:nvSpPr>
        <dsp:cNvPr id="0" name=""/>
        <dsp:cNvSpPr/>
      </dsp:nvSpPr>
      <dsp:spPr>
        <a:xfrm>
          <a:off x="4446" y="366289"/>
          <a:ext cx="3888640" cy="3110912"/>
        </a:xfrm>
        <a:prstGeom prst="homePlate">
          <a:avLst>
            <a:gd name="adj" fmla="val 2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83" tIns="45720" rIns="548730" bIns="45720" numCol="1" spcCol="1270" anchor="ctr" anchorCtr="0">
          <a:noAutofit/>
        </a:bodyPr>
        <a:lstStyle/>
        <a:p>
          <a:pPr marL="0" lvl="0" indent="0" algn="ctr" defTabSz="800100">
            <a:lnSpc>
              <a:spcPct val="90000"/>
            </a:lnSpc>
            <a:spcBef>
              <a:spcPct val="0"/>
            </a:spcBef>
            <a:spcAft>
              <a:spcPct val="35000"/>
            </a:spcAft>
            <a:buNone/>
          </a:pPr>
          <a:r>
            <a:rPr lang="en-US" sz="1800" kern="1200"/>
            <a:t>Each milestones is marked as Achieved or Not Achieved</a:t>
          </a:r>
        </a:p>
      </dsp:txBody>
      <dsp:txXfrm>
        <a:off x="4446" y="366289"/>
        <a:ext cx="3499776" cy="3110912"/>
      </dsp:txXfrm>
    </dsp:sp>
    <dsp:sp modelId="{87482029-C11A-9548-8548-06A67B490AF1}">
      <dsp:nvSpPr>
        <dsp:cNvPr id="0" name=""/>
        <dsp:cNvSpPr/>
      </dsp:nvSpPr>
      <dsp:spPr>
        <a:xfrm>
          <a:off x="3115359" y="366289"/>
          <a:ext cx="3888640" cy="3110912"/>
        </a:xfrm>
        <a:prstGeom prst="chevron">
          <a:avLst>
            <a:gd name="adj" fmla="val 2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83" tIns="45720" rIns="137183" bIns="45720" numCol="1" spcCol="1270" anchor="t" anchorCtr="0">
          <a:noAutofit/>
        </a:bodyPr>
        <a:lstStyle/>
        <a:p>
          <a:pPr marL="0" lvl="0" indent="0" algn="l" defTabSz="800100">
            <a:lnSpc>
              <a:spcPct val="90000"/>
            </a:lnSpc>
            <a:spcBef>
              <a:spcPct val="0"/>
            </a:spcBef>
            <a:spcAft>
              <a:spcPct val="35000"/>
            </a:spcAft>
            <a:buNone/>
          </a:pPr>
          <a:r>
            <a:rPr lang="en-US" sz="1800" kern="1200" dirty="0"/>
            <a:t>May be administered in conjunction with the RHS</a:t>
          </a:r>
        </a:p>
        <a:p>
          <a:pPr marL="114300" lvl="1" indent="-114300" algn="l" defTabSz="622300">
            <a:lnSpc>
              <a:spcPct val="90000"/>
            </a:lnSpc>
            <a:spcBef>
              <a:spcPct val="0"/>
            </a:spcBef>
            <a:spcAft>
              <a:spcPct val="15000"/>
            </a:spcAft>
            <a:buChar char="•"/>
          </a:pPr>
          <a:r>
            <a:rPr lang="en-US" sz="1400" kern="1200" dirty="0"/>
            <a:t>RHS 1 = can score WHO item 1</a:t>
          </a:r>
        </a:p>
        <a:p>
          <a:pPr marL="114300" lvl="1" indent="-114300" algn="l" defTabSz="622300">
            <a:lnSpc>
              <a:spcPct val="90000"/>
            </a:lnSpc>
            <a:spcBef>
              <a:spcPct val="0"/>
            </a:spcBef>
            <a:spcAft>
              <a:spcPct val="15000"/>
            </a:spcAft>
            <a:buChar char="•"/>
          </a:pPr>
          <a:r>
            <a:rPr lang="en-US" sz="1400" kern="1200" dirty="0"/>
            <a:t>RHS 12 = can score WHO item 2</a:t>
          </a:r>
        </a:p>
        <a:p>
          <a:pPr marL="114300" lvl="1" indent="-114300" algn="l" defTabSz="622300">
            <a:lnSpc>
              <a:spcPct val="90000"/>
            </a:lnSpc>
            <a:spcBef>
              <a:spcPct val="0"/>
            </a:spcBef>
            <a:spcAft>
              <a:spcPct val="15000"/>
            </a:spcAft>
            <a:buChar char="•"/>
          </a:pPr>
          <a:r>
            <a:rPr lang="en-US" sz="1400" kern="1200" dirty="0"/>
            <a:t>RHS 16 = can score WHO items 3, 4</a:t>
          </a:r>
        </a:p>
        <a:p>
          <a:pPr marL="114300" lvl="1" indent="-114300" algn="l" defTabSz="622300">
            <a:lnSpc>
              <a:spcPct val="90000"/>
            </a:lnSpc>
            <a:spcBef>
              <a:spcPct val="0"/>
            </a:spcBef>
            <a:spcAft>
              <a:spcPct val="15000"/>
            </a:spcAft>
            <a:buChar char="•"/>
          </a:pPr>
          <a:r>
            <a:rPr lang="en-US" sz="1400" kern="1200" dirty="0"/>
            <a:t>RHS 17 = can score WHO item 5</a:t>
          </a:r>
        </a:p>
        <a:p>
          <a:pPr marL="114300" lvl="1" indent="-114300" algn="l" defTabSz="622300">
            <a:lnSpc>
              <a:spcPct val="90000"/>
            </a:lnSpc>
            <a:spcBef>
              <a:spcPct val="0"/>
            </a:spcBef>
            <a:spcAft>
              <a:spcPct val="15000"/>
            </a:spcAft>
            <a:buChar char="•"/>
          </a:pPr>
          <a:r>
            <a:rPr lang="en-US" sz="1400" kern="1200" dirty="0"/>
            <a:t>RHS 18 = can score WHO item 6</a:t>
          </a:r>
        </a:p>
      </dsp:txBody>
      <dsp:txXfrm>
        <a:off x="3893087" y="366289"/>
        <a:ext cx="2333184" cy="3110912"/>
      </dsp:txXfrm>
    </dsp:sp>
    <dsp:sp modelId="{590C2B15-3746-4C42-B299-6389D00510C1}">
      <dsp:nvSpPr>
        <dsp:cNvPr id="0" name=""/>
        <dsp:cNvSpPr/>
      </dsp:nvSpPr>
      <dsp:spPr>
        <a:xfrm>
          <a:off x="6226272" y="366289"/>
          <a:ext cx="3888640" cy="3110912"/>
        </a:xfrm>
        <a:prstGeom prst="chevron">
          <a:avLst>
            <a:gd name="adj" fmla="val 2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83" tIns="45720" rIns="137183" bIns="45720" numCol="1" spcCol="1270" anchor="ctr" anchorCtr="0">
          <a:noAutofit/>
        </a:bodyPr>
        <a:lstStyle/>
        <a:p>
          <a:pPr marL="0" lvl="0" indent="0" algn="ctr" defTabSz="800100">
            <a:lnSpc>
              <a:spcPct val="90000"/>
            </a:lnSpc>
            <a:spcBef>
              <a:spcPct val="0"/>
            </a:spcBef>
            <a:spcAft>
              <a:spcPct val="35000"/>
            </a:spcAft>
            <a:buNone/>
          </a:pPr>
          <a:r>
            <a:rPr lang="en-US" sz="1800" kern="1200" dirty="0"/>
            <a:t>May be an extension of what is required to score on the RHS, so each item must be administered appropriately. </a:t>
          </a:r>
        </a:p>
        <a:p>
          <a:pPr marL="0" lvl="0" indent="0" algn="ctr" defTabSz="800100">
            <a:lnSpc>
              <a:spcPct val="90000"/>
            </a:lnSpc>
            <a:spcBef>
              <a:spcPct val="0"/>
            </a:spcBef>
            <a:spcAft>
              <a:spcPct val="35000"/>
            </a:spcAft>
            <a:buNone/>
          </a:pPr>
          <a:r>
            <a:rPr lang="en-US" sz="1400" kern="1200" dirty="0"/>
            <a:t>For example, as you attempt Item 1 – sit for 3 seconds. Extend time tested to see if they can score for Sitting item</a:t>
          </a:r>
          <a:endParaRPr lang="en-US" sz="1800" kern="1200" dirty="0"/>
        </a:p>
      </dsp:txBody>
      <dsp:txXfrm>
        <a:off x="7004000" y="366289"/>
        <a:ext cx="2333184" cy="311091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F65C4-716F-8E47-B1F8-611340DA7EFD}" type="datetimeFigureOut">
              <a:rPr lang="en-GB" smtClean="0"/>
              <a:t>20/11/2023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27E23-F1F6-8B4A-AA4B-9D235F0CC892}" type="slidenum">
              <a:rPr lang="en-GB" smtClean="0"/>
              <a:t>‹#›</a:t>
            </a:fld>
            <a:endParaRPr lang="en-GB"/>
          </a:p>
        </p:txBody>
      </p:sp>
    </p:spTree>
    <p:extLst>
      <p:ext uri="{BB962C8B-B14F-4D97-AF65-F5344CB8AC3E}">
        <p14:creationId xmlns:p14="http://schemas.microsoft.com/office/powerpoint/2010/main" val="267344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mn-lt"/>
                <a:ea typeface="+mn-ea"/>
                <a:cs typeface="+mn-cs"/>
              </a:rPr>
              <a:t>Royalty-free stock vector ID: 645127597 </a:t>
            </a:r>
            <a:endParaRPr lang="en-US" dirty="0"/>
          </a:p>
        </p:txBody>
      </p:sp>
      <p:sp>
        <p:nvSpPr>
          <p:cNvPr id="4" name="Slide Number Placeholder 3"/>
          <p:cNvSpPr>
            <a:spLocks noGrp="1"/>
          </p:cNvSpPr>
          <p:nvPr>
            <p:ph type="sldNum" sz="quarter" idx="10"/>
          </p:nvPr>
        </p:nvSpPr>
        <p:spPr/>
        <p:txBody>
          <a:bodyPr/>
          <a:lstStyle/>
          <a:p>
            <a:fld id="{E1A920DB-DA39-B948-8A10-FF782037E64A}" type="slidenum">
              <a:rPr lang="en-US" smtClean="0"/>
              <a:pPr/>
              <a:t>2</a:t>
            </a:fld>
            <a:endParaRPr lang="en-US"/>
          </a:p>
        </p:txBody>
      </p:sp>
    </p:spTree>
    <p:extLst>
      <p:ext uri="{BB962C8B-B14F-4D97-AF65-F5344CB8AC3E}">
        <p14:creationId xmlns:p14="http://schemas.microsoft.com/office/powerpoint/2010/main" val="9469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920DB-DA39-B948-8A10-FF782037E64A}" type="slidenum">
              <a:rPr lang="en-US" smtClean="0"/>
              <a:pPr/>
              <a:t>3</a:t>
            </a:fld>
            <a:endParaRPr lang="en-US"/>
          </a:p>
        </p:txBody>
      </p:sp>
    </p:spTree>
    <p:extLst>
      <p:ext uri="{BB962C8B-B14F-4D97-AF65-F5344CB8AC3E}">
        <p14:creationId xmlns:p14="http://schemas.microsoft.com/office/powerpoint/2010/main" val="94692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BA8C-E19E-92CB-A896-0539EC6E669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ADB03E0-8399-652C-C7CD-2CF7D4EE30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BEFD3BB-CEB6-DC6A-66EB-2E5A3C74DB97}"/>
              </a:ext>
            </a:extLst>
          </p:cNvPr>
          <p:cNvSpPr>
            <a:spLocks noGrp="1"/>
          </p:cNvSpPr>
          <p:nvPr>
            <p:ph type="dt" sz="half" idx="10"/>
          </p:nvPr>
        </p:nvSpPr>
        <p:spPr/>
        <p:txBody>
          <a:bodyPr/>
          <a:lstStyle/>
          <a:p>
            <a:fld id="{C77DD974-FC3D-6540-A3FB-94627C34AA79}" type="datetimeFigureOut">
              <a:rPr lang="en-GB" smtClean="0"/>
              <a:t>20/11/2023</a:t>
            </a:fld>
            <a:endParaRPr lang="en-GB"/>
          </a:p>
        </p:txBody>
      </p:sp>
      <p:sp>
        <p:nvSpPr>
          <p:cNvPr id="5" name="Footer Placeholder 4">
            <a:extLst>
              <a:ext uri="{FF2B5EF4-FFF2-40B4-BE49-F238E27FC236}">
                <a16:creationId xmlns:a16="http://schemas.microsoft.com/office/drawing/2014/main" id="{FBF322FE-7D5B-0135-9238-43A0FADA48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A2BE26-951D-84C1-28D4-96E732CBDD88}"/>
              </a:ext>
            </a:extLst>
          </p:cNvPr>
          <p:cNvSpPr>
            <a:spLocks noGrp="1"/>
          </p:cNvSpPr>
          <p:nvPr>
            <p:ph type="sldNum" sz="quarter" idx="12"/>
          </p:nvPr>
        </p:nvSpPr>
        <p:spPr/>
        <p:txBody>
          <a:bodyPr/>
          <a:lstStyle/>
          <a:p>
            <a:fld id="{0A86AC7A-9EA4-DE4E-9CEE-FEFF87B40930}" type="slidenum">
              <a:rPr lang="en-GB" smtClean="0"/>
              <a:t>‹#›</a:t>
            </a:fld>
            <a:endParaRPr lang="en-GB"/>
          </a:p>
        </p:txBody>
      </p:sp>
    </p:spTree>
    <p:extLst>
      <p:ext uri="{BB962C8B-B14F-4D97-AF65-F5344CB8AC3E}">
        <p14:creationId xmlns:p14="http://schemas.microsoft.com/office/powerpoint/2010/main" val="3117844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65310-C192-C603-7DED-FBE9E7A9BD7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8D3AE03-59B9-2F1D-5BD4-84F4DE0EAC0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E2AA161-0788-AF91-508E-F14C03B7CE7C}"/>
              </a:ext>
            </a:extLst>
          </p:cNvPr>
          <p:cNvSpPr>
            <a:spLocks noGrp="1"/>
          </p:cNvSpPr>
          <p:nvPr>
            <p:ph type="dt" sz="half" idx="10"/>
          </p:nvPr>
        </p:nvSpPr>
        <p:spPr/>
        <p:txBody>
          <a:bodyPr/>
          <a:lstStyle/>
          <a:p>
            <a:fld id="{C77DD974-FC3D-6540-A3FB-94627C34AA79}" type="datetimeFigureOut">
              <a:rPr lang="en-GB" smtClean="0"/>
              <a:t>20/11/2023</a:t>
            </a:fld>
            <a:endParaRPr lang="en-GB"/>
          </a:p>
        </p:txBody>
      </p:sp>
      <p:sp>
        <p:nvSpPr>
          <p:cNvPr id="5" name="Footer Placeholder 4">
            <a:extLst>
              <a:ext uri="{FF2B5EF4-FFF2-40B4-BE49-F238E27FC236}">
                <a16:creationId xmlns:a16="http://schemas.microsoft.com/office/drawing/2014/main" id="{3A60DE90-E930-C100-3EC5-1130E53E40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CF6C69-65A0-B5B1-43E7-1FC2FAB833D0}"/>
              </a:ext>
            </a:extLst>
          </p:cNvPr>
          <p:cNvSpPr>
            <a:spLocks noGrp="1"/>
          </p:cNvSpPr>
          <p:nvPr>
            <p:ph type="sldNum" sz="quarter" idx="12"/>
          </p:nvPr>
        </p:nvSpPr>
        <p:spPr/>
        <p:txBody>
          <a:bodyPr/>
          <a:lstStyle/>
          <a:p>
            <a:fld id="{0A86AC7A-9EA4-DE4E-9CEE-FEFF87B40930}" type="slidenum">
              <a:rPr lang="en-GB" smtClean="0"/>
              <a:t>‹#›</a:t>
            </a:fld>
            <a:endParaRPr lang="en-GB"/>
          </a:p>
        </p:txBody>
      </p:sp>
    </p:spTree>
    <p:extLst>
      <p:ext uri="{BB962C8B-B14F-4D97-AF65-F5344CB8AC3E}">
        <p14:creationId xmlns:p14="http://schemas.microsoft.com/office/powerpoint/2010/main" val="2561666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9B9E03-9398-850A-67CE-B49F714CB85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C5CEF80-AFB5-4880-3F61-0B920416222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20D01A-5D65-4548-0A86-F6A7323ECC31}"/>
              </a:ext>
            </a:extLst>
          </p:cNvPr>
          <p:cNvSpPr>
            <a:spLocks noGrp="1"/>
          </p:cNvSpPr>
          <p:nvPr>
            <p:ph type="dt" sz="half" idx="10"/>
          </p:nvPr>
        </p:nvSpPr>
        <p:spPr/>
        <p:txBody>
          <a:bodyPr/>
          <a:lstStyle/>
          <a:p>
            <a:fld id="{C77DD974-FC3D-6540-A3FB-94627C34AA79}" type="datetimeFigureOut">
              <a:rPr lang="en-GB" smtClean="0"/>
              <a:t>20/11/2023</a:t>
            </a:fld>
            <a:endParaRPr lang="en-GB"/>
          </a:p>
        </p:txBody>
      </p:sp>
      <p:sp>
        <p:nvSpPr>
          <p:cNvPr id="5" name="Footer Placeholder 4">
            <a:extLst>
              <a:ext uri="{FF2B5EF4-FFF2-40B4-BE49-F238E27FC236}">
                <a16:creationId xmlns:a16="http://schemas.microsoft.com/office/drawing/2014/main" id="{6BAB8FCB-A219-B296-3ED2-C7D1E387E1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52ECA3-89B6-F8AD-A04E-159F4C9B2FD4}"/>
              </a:ext>
            </a:extLst>
          </p:cNvPr>
          <p:cNvSpPr>
            <a:spLocks noGrp="1"/>
          </p:cNvSpPr>
          <p:nvPr>
            <p:ph type="sldNum" sz="quarter" idx="12"/>
          </p:nvPr>
        </p:nvSpPr>
        <p:spPr/>
        <p:txBody>
          <a:bodyPr/>
          <a:lstStyle/>
          <a:p>
            <a:fld id="{0A86AC7A-9EA4-DE4E-9CEE-FEFF87B40930}" type="slidenum">
              <a:rPr lang="en-GB" smtClean="0"/>
              <a:t>‹#›</a:t>
            </a:fld>
            <a:endParaRPr lang="en-GB"/>
          </a:p>
        </p:txBody>
      </p:sp>
    </p:spTree>
    <p:extLst>
      <p:ext uri="{BB962C8B-B14F-4D97-AF65-F5344CB8AC3E}">
        <p14:creationId xmlns:p14="http://schemas.microsoft.com/office/powerpoint/2010/main" val="3024995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6" y="1600201"/>
            <a:ext cx="10972796" cy="4525963"/>
          </a:xfrm>
        </p:spPr>
        <p:txBody>
          <a:bodyPr>
            <a:noAutofit/>
          </a:bodyPr>
          <a:lstStyle>
            <a:lvl1pPr marL="339717" marR="0" indent="-339717" algn="l" defTabSz="457189" rtl="0" eaLnBrk="1" fontAlgn="auto" latinLnBrk="0" hangingPunct="1">
              <a:lnSpc>
                <a:spcPct val="100000"/>
              </a:lnSpc>
              <a:spcBef>
                <a:spcPts val="600"/>
              </a:spcBef>
              <a:spcAft>
                <a:spcPts val="0"/>
              </a:spcAft>
              <a:buClrTx/>
              <a:buSzTx/>
              <a:buFont typeface="Arial" pitchFamily="34" charset="0"/>
              <a:buChar char="•"/>
              <a:tabLst/>
              <a:defRPr lang="en-US" sz="2133" b="0" i="0" baseline="0" smtClean="0">
                <a:solidFill>
                  <a:srgbClr val="7C878E"/>
                </a:solidFill>
                <a:effectLst/>
                <a:latin typeface="+mn-lt"/>
                <a:cs typeface="Arial"/>
              </a:defRPr>
            </a:lvl1pPr>
            <a:lvl2pPr marL="744520" indent="-287331" algn="l">
              <a:lnSpc>
                <a:spcPct val="100000"/>
              </a:lnSpc>
              <a:spcBef>
                <a:spcPts val="600"/>
              </a:spcBef>
              <a:spcAft>
                <a:spcPts val="0"/>
              </a:spcAft>
              <a:buFont typeface="Arial" pitchFamily="34" charset="0"/>
              <a:buChar char="•"/>
              <a:defRPr sz="2133">
                <a:solidFill>
                  <a:srgbClr val="7C878E"/>
                </a:solidFill>
                <a:latin typeface="+mn-lt"/>
              </a:defRPr>
            </a:lvl2pPr>
            <a:lvl3pPr marL="1147734" indent="-222245" algn="l" defTabSz="169858">
              <a:lnSpc>
                <a:spcPct val="100000"/>
              </a:lnSpc>
              <a:spcBef>
                <a:spcPts val="600"/>
              </a:spcBef>
              <a:spcAft>
                <a:spcPts val="0"/>
              </a:spcAft>
              <a:defRPr sz="2133" b="0" i="0">
                <a:solidFill>
                  <a:srgbClr val="7C878E"/>
                </a:solidFill>
                <a:latin typeface="+mn-lt"/>
                <a:cs typeface="Arial"/>
              </a:defRPr>
            </a:lvl3pPr>
            <a:lvl4pPr marL="1604923" indent="-222245" algn="l" defTabSz="-109536">
              <a:lnSpc>
                <a:spcPct val="100000"/>
              </a:lnSpc>
              <a:spcBef>
                <a:spcPts val="600"/>
              </a:spcBef>
              <a:spcAft>
                <a:spcPts val="0"/>
              </a:spcAft>
              <a:tabLst/>
              <a:defRPr sz="2133" b="0" i="0">
                <a:solidFill>
                  <a:srgbClr val="7C878E"/>
                </a:solidFill>
                <a:latin typeface="+mn-lt"/>
                <a:cs typeface="Arial"/>
              </a:defRPr>
            </a:lvl4pPr>
            <a:lvl5pPr marL="690545" indent="-9525" algn="l" defTabSz="-9525">
              <a:defRPr sz="1067">
                <a:solidFill>
                  <a:srgbClr val="578196"/>
                </a:solidFill>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Master</a:t>
            </a:r>
            <a:r>
              <a:rPr lang="es-ES_tradnl" dirty="0"/>
              <a:t>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p:txBody>
      </p:sp>
      <p:sp>
        <p:nvSpPr>
          <p:cNvPr id="11" name="Text Placeholder 8"/>
          <p:cNvSpPr>
            <a:spLocks noGrp="1"/>
          </p:cNvSpPr>
          <p:nvPr>
            <p:ph type="body" sz="quarter" idx="11"/>
          </p:nvPr>
        </p:nvSpPr>
        <p:spPr>
          <a:xfrm>
            <a:off x="1630327" y="6482665"/>
            <a:ext cx="10549884" cy="193964"/>
          </a:xfrm>
          <a:ln>
            <a:noFill/>
          </a:ln>
        </p:spPr>
        <p:txBody>
          <a:bodyPr wrap="square" bIns="0" anchor="b">
            <a:spAutoFit/>
          </a:bodyPr>
          <a:lstStyle>
            <a:lvl1pPr marL="0" indent="0" algn="r">
              <a:spcBef>
                <a:spcPts val="0"/>
              </a:spcBef>
              <a:spcAft>
                <a:spcPts val="0"/>
              </a:spcAft>
              <a:buNone/>
              <a:defRPr sz="1067">
                <a:solidFill>
                  <a:srgbClr val="2573BA"/>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660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6" y="1600201"/>
            <a:ext cx="10972796" cy="4525963"/>
          </a:xfrm>
        </p:spPr>
        <p:txBody>
          <a:bodyPr>
            <a:noAutofit/>
          </a:bodyPr>
          <a:lstStyle>
            <a:lvl1pPr marL="339717" marR="0" indent="-339717" algn="l" defTabSz="457189" rtl="0" eaLnBrk="1" fontAlgn="auto" latinLnBrk="0" hangingPunct="1">
              <a:lnSpc>
                <a:spcPct val="100000"/>
              </a:lnSpc>
              <a:spcBef>
                <a:spcPts val="600"/>
              </a:spcBef>
              <a:spcAft>
                <a:spcPts val="0"/>
              </a:spcAft>
              <a:buClrTx/>
              <a:buSzTx/>
              <a:buFont typeface="Arial" pitchFamily="34" charset="0"/>
              <a:buChar char="•"/>
              <a:tabLst/>
              <a:defRPr lang="en-US" sz="2133" b="0" i="0" baseline="0" smtClean="0">
                <a:solidFill>
                  <a:srgbClr val="7C878E"/>
                </a:solidFill>
                <a:effectLst/>
                <a:latin typeface="+mn-lt"/>
                <a:cs typeface="Arial"/>
              </a:defRPr>
            </a:lvl1pPr>
            <a:lvl2pPr marL="744520" indent="-287331" algn="l">
              <a:lnSpc>
                <a:spcPct val="100000"/>
              </a:lnSpc>
              <a:spcBef>
                <a:spcPts val="600"/>
              </a:spcBef>
              <a:spcAft>
                <a:spcPts val="0"/>
              </a:spcAft>
              <a:buFont typeface="Arial" pitchFamily="34" charset="0"/>
              <a:buChar char="•"/>
              <a:defRPr sz="2133">
                <a:solidFill>
                  <a:srgbClr val="7C878E"/>
                </a:solidFill>
                <a:latin typeface="+mn-lt"/>
              </a:defRPr>
            </a:lvl2pPr>
            <a:lvl3pPr marL="1147734" indent="-222245" algn="l" defTabSz="169858">
              <a:lnSpc>
                <a:spcPct val="100000"/>
              </a:lnSpc>
              <a:spcBef>
                <a:spcPts val="600"/>
              </a:spcBef>
              <a:spcAft>
                <a:spcPts val="0"/>
              </a:spcAft>
              <a:defRPr sz="2133" b="0" i="0">
                <a:solidFill>
                  <a:srgbClr val="7C878E"/>
                </a:solidFill>
                <a:latin typeface="+mn-lt"/>
                <a:cs typeface="Arial"/>
              </a:defRPr>
            </a:lvl3pPr>
            <a:lvl4pPr marL="1604923" indent="-222245" algn="l" defTabSz="-109536">
              <a:lnSpc>
                <a:spcPct val="100000"/>
              </a:lnSpc>
              <a:spcBef>
                <a:spcPts val="600"/>
              </a:spcBef>
              <a:spcAft>
                <a:spcPts val="0"/>
              </a:spcAft>
              <a:tabLst/>
              <a:defRPr sz="2133" b="0" i="0">
                <a:solidFill>
                  <a:srgbClr val="7C878E"/>
                </a:solidFill>
                <a:latin typeface="+mn-lt"/>
                <a:cs typeface="Arial"/>
              </a:defRPr>
            </a:lvl4pPr>
            <a:lvl5pPr marL="690545" indent="-9525" algn="l" defTabSz="-9525">
              <a:defRPr sz="1067">
                <a:solidFill>
                  <a:srgbClr val="578196"/>
                </a:solidFill>
              </a:defRPr>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a:t>
            </a:r>
            <a:r>
              <a:rPr lang="es-ES_tradnl" dirty="0" err="1"/>
              <a:t>Master</a:t>
            </a:r>
            <a:r>
              <a:rPr lang="es-ES_tradnl" dirty="0"/>
              <a:t>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p:txBody>
      </p:sp>
      <p:sp>
        <p:nvSpPr>
          <p:cNvPr id="11" name="Text Placeholder 8"/>
          <p:cNvSpPr>
            <a:spLocks noGrp="1"/>
          </p:cNvSpPr>
          <p:nvPr>
            <p:ph type="body" sz="quarter" idx="11"/>
          </p:nvPr>
        </p:nvSpPr>
        <p:spPr>
          <a:xfrm>
            <a:off x="1630327" y="6482665"/>
            <a:ext cx="10549884" cy="193964"/>
          </a:xfrm>
          <a:ln>
            <a:noFill/>
          </a:ln>
        </p:spPr>
        <p:txBody>
          <a:bodyPr wrap="square" bIns="0" anchor="b">
            <a:spAutoFit/>
          </a:bodyPr>
          <a:lstStyle>
            <a:lvl1pPr marL="0" indent="0" algn="r">
              <a:spcBef>
                <a:spcPts val="0"/>
              </a:spcBef>
              <a:spcAft>
                <a:spcPts val="0"/>
              </a:spcAft>
              <a:buNone/>
              <a:defRPr sz="1067">
                <a:solidFill>
                  <a:srgbClr val="2573BA"/>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087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66E49-C9BC-9FFF-C5F2-B204C8567E2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ED12403-0346-F583-99EE-0A3A172F0B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4E886D0-E3DD-5C3B-45E2-97888D2FD9AE}"/>
              </a:ext>
            </a:extLst>
          </p:cNvPr>
          <p:cNvSpPr>
            <a:spLocks noGrp="1"/>
          </p:cNvSpPr>
          <p:nvPr>
            <p:ph type="dt" sz="half" idx="10"/>
          </p:nvPr>
        </p:nvSpPr>
        <p:spPr/>
        <p:txBody>
          <a:bodyPr/>
          <a:lstStyle/>
          <a:p>
            <a:fld id="{C77DD974-FC3D-6540-A3FB-94627C34AA79}" type="datetimeFigureOut">
              <a:rPr lang="en-GB" smtClean="0"/>
              <a:t>20/11/2023</a:t>
            </a:fld>
            <a:endParaRPr lang="en-GB"/>
          </a:p>
        </p:txBody>
      </p:sp>
      <p:sp>
        <p:nvSpPr>
          <p:cNvPr id="5" name="Footer Placeholder 4">
            <a:extLst>
              <a:ext uri="{FF2B5EF4-FFF2-40B4-BE49-F238E27FC236}">
                <a16:creationId xmlns:a16="http://schemas.microsoft.com/office/drawing/2014/main" id="{47D4C616-C91A-CBCA-856D-A85A5D4A91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8B23E7-597B-D722-F789-1935976A4E88}"/>
              </a:ext>
            </a:extLst>
          </p:cNvPr>
          <p:cNvSpPr>
            <a:spLocks noGrp="1"/>
          </p:cNvSpPr>
          <p:nvPr>
            <p:ph type="sldNum" sz="quarter" idx="12"/>
          </p:nvPr>
        </p:nvSpPr>
        <p:spPr/>
        <p:txBody>
          <a:bodyPr/>
          <a:lstStyle/>
          <a:p>
            <a:fld id="{0A86AC7A-9EA4-DE4E-9CEE-FEFF87B40930}" type="slidenum">
              <a:rPr lang="en-GB" smtClean="0"/>
              <a:t>‹#›</a:t>
            </a:fld>
            <a:endParaRPr lang="en-GB"/>
          </a:p>
        </p:txBody>
      </p:sp>
    </p:spTree>
    <p:extLst>
      <p:ext uri="{BB962C8B-B14F-4D97-AF65-F5344CB8AC3E}">
        <p14:creationId xmlns:p14="http://schemas.microsoft.com/office/powerpoint/2010/main" val="3081396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63403-2D20-F595-B2FA-65A31329F12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F88184F-2D4B-80EA-7C1E-BCC89AFB72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9CB204-5DD6-8558-7B7C-0C373BAAB5D0}"/>
              </a:ext>
            </a:extLst>
          </p:cNvPr>
          <p:cNvSpPr>
            <a:spLocks noGrp="1"/>
          </p:cNvSpPr>
          <p:nvPr>
            <p:ph type="dt" sz="half" idx="10"/>
          </p:nvPr>
        </p:nvSpPr>
        <p:spPr/>
        <p:txBody>
          <a:bodyPr/>
          <a:lstStyle/>
          <a:p>
            <a:fld id="{C77DD974-FC3D-6540-A3FB-94627C34AA79}" type="datetimeFigureOut">
              <a:rPr lang="en-GB" smtClean="0"/>
              <a:t>20/11/2023</a:t>
            </a:fld>
            <a:endParaRPr lang="en-GB"/>
          </a:p>
        </p:txBody>
      </p:sp>
      <p:sp>
        <p:nvSpPr>
          <p:cNvPr id="5" name="Footer Placeholder 4">
            <a:extLst>
              <a:ext uri="{FF2B5EF4-FFF2-40B4-BE49-F238E27FC236}">
                <a16:creationId xmlns:a16="http://schemas.microsoft.com/office/drawing/2014/main" id="{F08B3C94-ACF6-7AF8-F412-8FB03E2484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CF3F8A-1DA3-E307-2979-AC44D594CB07}"/>
              </a:ext>
            </a:extLst>
          </p:cNvPr>
          <p:cNvSpPr>
            <a:spLocks noGrp="1"/>
          </p:cNvSpPr>
          <p:nvPr>
            <p:ph type="sldNum" sz="quarter" idx="12"/>
          </p:nvPr>
        </p:nvSpPr>
        <p:spPr/>
        <p:txBody>
          <a:bodyPr/>
          <a:lstStyle/>
          <a:p>
            <a:fld id="{0A86AC7A-9EA4-DE4E-9CEE-FEFF87B40930}" type="slidenum">
              <a:rPr lang="en-GB" smtClean="0"/>
              <a:t>‹#›</a:t>
            </a:fld>
            <a:endParaRPr lang="en-GB"/>
          </a:p>
        </p:txBody>
      </p:sp>
    </p:spTree>
    <p:extLst>
      <p:ext uri="{BB962C8B-B14F-4D97-AF65-F5344CB8AC3E}">
        <p14:creationId xmlns:p14="http://schemas.microsoft.com/office/powerpoint/2010/main" val="60203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A652-517D-464F-67CE-1FA2A190ECC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9BFB83C-A8E3-6FF9-11A5-AC0BA7D6986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2AE677C-A338-2081-4A9D-05E589D2C2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84F9D4E-0871-9FEE-5999-6F9983520081}"/>
              </a:ext>
            </a:extLst>
          </p:cNvPr>
          <p:cNvSpPr>
            <a:spLocks noGrp="1"/>
          </p:cNvSpPr>
          <p:nvPr>
            <p:ph type="dt" sz="half" idx="10"/>
          </p:nvPr>
        </p:nvSpPr>
        <p:spPr/>
        <p:txBody>
          <a:bodyPr/>
          <a:lstStyle/>
          <a:p>
            <a:fld id="{C77DD974-FC3D-6540-A3FB-94627C34AA79}" type="datetimeFigureOut">
              <a:rPr lang="en-GB" smtClean="0"/>
              <a:t>20/11/2023</a:t>
            </a:fld>
            <a:endParaRPr lang="en-GB"/>
          </a:p>
        </p:txBody>
      </p:sp>
      <p:sp>
        <p:nvSpPr>
          <p:cNvPr id="6" name="Footer Placeholder 5">
            <a:extLst>
              <a:ext uri="{FF2B5EF4-FFF2-40B4-BE49-F238E27FC236}">
                <a16:creationId xmlns:a16="http://schemas.microsoft.com/office/drawing/2014/main" id="{4B9AC775-1A7C-3139-1094-F7E4A37E62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F68561-11A2-E848-20A9-9DB2ECD7B35D}"/>
              </a:ext>
            </a:extLst>
          </p:cNvPr>
          <p:cNvSpPr>
            <a:spLocks noGrp="1"/>
          </p:cNvSpPr>
          <p:nvPr>
            <p:ph type="sldNum" sz="quarter" idx="12"/>
          </p:nvPr>
        </p:nvSpPr>
        <p:spPr/>
        <p:txBody>
          <a:bodyPr/>
          <a:lstStyle/>
          <a:p>
            <a:fld id="{0A86AC7A-9EA4-DE4E-9CEE-FEFF87B40930}" type="slidenum">
              <a:rPr lang="en-GB" smtClean="0"/>
              <a:t>‹#›</a:t>
            </a:fld>
            <a:endParaRPr lang="en-GB"/>
          </a:p>
        </p:txBody>
      </p:sp>
    </p:spTree>
    <p:extLst>
      <p:ext uri="{BB962C8B-B14F-4D97-AF65-F5344CB8AC3E}">
        <p14:creationId xmlns:p14="http://schemas.microsoft.com/office/powerpoint/2010/main" val="182293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DB95-71BF-DE1D-64D8-75D261AF802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179D1B6-4A34-795D-C64A-13EE30AE0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45AE91-F269-5FF0-8727-7D4BD02BDBA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3CBBCCD-0CD9-43D5-A473-46CC033772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AED6708-7458-B579-7912-FFA088D189F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0552D43-172B-3961-E570-5B1C70AF5D49}"/>
              </a:ext>
            </a:extLst>
          </p:cNvPr>
          <p:cNvSpPr>
            <a:spLocks noGrp="1"/>
          </p:cNvSpPr>
          <p:nvPr>
            <p:ph type="dt" sz="half" idx="10"/>
          </p:nvPr>
        </p:nvSpPr>
        <p:spPr/>
        <p:txBody>
          <a:bodyPr/>
          <a:lstStyle/>
          <a:p>
            <a:fld id="{C77DD974-FC3D-6540-A3FB-94627C34AA79}" type="datetimeFigureOut">
              <a:rPr lang="en-GB" smtClean="0"/>
              <a:t>20/11/2023</a:t>
            </a:fld>
            <a:endParaRPr lang="en-GB"/>
          </a:p>
        </p:txBody>
      </p:sp>
      <p:sp>
        <p:nvSpPr>
          <p:cNvPr id="8" name="Footer Placeholder 7">
            <a:extLst>
              <a:ext uri="{FF2B5EF4-FFF2-40B4-BE49-F238E27FC236}">
                <a16:creationId xmlns:a16="http://schemas.microsoft.com/office/drawing/2014/main" id="{550947CB-F82E-CC48-DD55-5F307F9DEF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0E77A9E-15C5-F5BE-BF66-757580C75A44}"/>
              </a:ext>
            </a:extLst>
          </p:cNvPr>
          <p:cNvSpPr>
            <a:spLocks noGrp="1"/>
          </p:cNvSpPr>
          <p:nvPr>
            <p:ph type="sldNum" sz="quarter" idx="12"/>
          </p:nvPr>
        </p:nvSpPr>
        <p:spPr/>
        <p:txBody>
          <a:bodyPr/>
          <a:lstStyle/>
          <a:p>
            <a:fld id="{0A86AC7A-9EA4-DE4E-9CEE-FEFF87B40930}" type="slidenum">
              <a:rPr lang="en-GB" smtClean="0"/>
              <a:t>‹#›</a:t>
            </a:fld>
            <a:endParaRPr lang="en-GB"/>
          </a:p>
        </p:txBody>
      </p:sp>
    </p:spTree>
    <p:extLst>
      <p:ext uri="{BB962C8B-B14F-4D97-AF65-F5344CB8AC3E}">
        <p14:creationId xmlns:p14="http://schemas.microsoft.com/office/powerpoint/2010/main" val="348439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4F73-0C98-A802-C8BB-2EE6A15B956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E379C4C-8371-ED8C-4415-09FAD2AE69F9}"/>
              </a:ext>
            </a:extLst>
          </p:cNvPr>
          <p:cNvSpPr>
            <a:spLocks noGrp="1"/>
          </p:cNvSpPr>
          <p:nvPr>
            <p:ph type="dt" sz="half" idx="10"/>
          </p:nvPr>
        </p:nvSpPr>
        <p:spPr/>
        <p:txBody>
          <a:bodyPr/>
          <a:lstStyle/>
          <a:p>
            <a:fld id="{C77DD974-FC3D-6540-A3FB-94627C34AA79}" type="datetimeFigureOut">
              <a:rPr lang="en-GB" smtClean="0"/>
              <a:t>20/11/2023</a:t>
            </a:fld>
            <a:endParaRPr lang="en-GB"/>
          </a:p>
        </p:txBody>
      </p:sp>
      <p:sp>
        <p:nvSpPr>
          <p:cNvPr id="4" name="Footer Placeholder 3">
            <a:extLst>
              <a:ext uri="{FF2B5EF4-FFF2-40B4-BE49-F238E27FC236}">
                <a16:creationId xmlns:a16="http://schemas.microsoft.com/office/drawing/2014/main" id="{D37815D8-60E5-A084-13A3-B64C9BBCEAA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E4B430-55CE-B590-C773-734FC14DE6CC}"/>
              </a:ext>
            </a:extLst>
          </p:cNvPr>
          <p:cNvSpPr>
            <a:spLocks noGrp="1"/>
          </p:cNvSpPr>
          <p:nvPr>
            <p:ph type="sldNum" sz="quarter" idx="12"/>
          </p:nvPr>
        </p:nvSpPr>
        <p:spPr/>
        <p:txBody>
          <a:bodyPr/>
          <a:lstStyle/>
          <a:p>
            <a:fld id="{0A86AC7A-9EA4-DE4E-9CEE-FEFF87B40930}" type="slidenum">
              <a:rPr lang="en-GB" smtClean="0"/>
              <a:t>‹#›</a:t>
            </a:fld>
            <a:endParaRPr lang="en-GB"/>
          </a:p>
        </p:txBody>
      </p:sp>
    </p:spTree>
    <p:extLst>
      <p:ext uri="{BB962C8B-B14F-4D97-AF65-F5344CB8AC3E}">
        <p14:creationId xmlns:p14="http://schemas.microsoft.com/office/powerpoint/2010/main" val="89760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28193-4AF9-07CA-097C-51C24EB95805}"/>
              </a:ext>
            </a:extLst>
          </p:cNvPr>
          <p:cNvSpPr>
            <a:spLocks noGrp="1"/>
          </p:cNvSpPr>
          <p:nvPr>
            <p:ph type="dt" sz="half" idx="10"/>
          </p:nvPr>
        </p:nvSpPr>
        <p:spPr/>
        <p:txBody>
          <a:bodyPr/>
          <a:lstStyle/>
          <a:p>
            <a:fld id="{C77DD974-FC3D-6540-A3FB-94627C34AA79}" type="datetimeFigureOut">
              <a:rPr lang="en-GB" smtClean="0"/>
              <a:t>20/11/2023</a:t>
            </a:fld>
            <a:endParaRPr lang="en-GB"/>
          </a:p>
        </p:txBody>
      </p:sp>
      <p:sp>
        <p:nvSpPr>
          <p:cNvPr id="3" name="Footer Placeholder 2">
            <a:extLst>
              <a:ext uri="{FF2B5EF4-FFF2-40B4-BE49-F238E27FC236}">
                <a16:creationId xmlns:a16="http://schemas.microsoft.com/office/drawing/2014/main" id="{AD1BFDBA-2410-5E5C-E745-3E6643A810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24E864-1E83-9838-C34E-2C40829844F7}"/>
              </a:ext>
            </a:extLst>
          </p:cNvPr>
          <p:cNvSpPr>
            <a:spLocks noGrp="1"/>
          </p:cNvSpPr>
          <p:nvPr>
            <p:ph type="sldNum" sz="quarter" idx="12"/>
          </p:nvPr>
        </p:nvSpPr>
        <p:spPr/>
        <p:txBody>
          <a:bodyPr/>
          <a:lstStyle/>
          <a:p>
            <a:fld id="{0A86AC7A-9EA4-DE4E-9CEE-FEFF87B40930}" type="slidenum">
              <a:rPr lang="en-GB" smtClean="0"/>
              <a:t>‹#›</a:t>
            </a:fld>
            <a:endParaRPr lang="en-GB"/>
          </a:p>
        </p:txBody>
      </p:sp>
    </p:spTree>
    <p:extLst>
      <p:ext uri="{BB962C8B-B14F-4D97-AF65-F5344CB8AC3E}">
        <p14:creationId xmlns:p14="http://schemas.microsoft.com/office/powerpoint/2010/main" val="620010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95E5-BD8E-0469-F9FA-4C5661B4E8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7375ED9-DFC3-C13D-F5B3-C044986DCF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3F9EB16-2BD5-4DC8-2625-9A3E44ACF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525896-B644-C327-F865-D5300BF0D6C4}"/>
              </a:ext>
            </a:extLst>
          </p:cNvPr>
          <p:cNvSpPr>
            <a:spLocks noGrp="1"/>
          </p:cNvSpPr>
          <p:nvPr>
            <p:ph type="dt" sz="half" idx="10"/>
          </p:nvPr>
        </p:nvSpPr>
        <p:spPr/>
        <p:txBody>
          <a:bodyPr/>
          <a:lstStyle/>
          <a:p>
            <a:fld id="{C77DD974-FC3D-6540-A3FB-94627C34AA79}" type="datetimeFigureOut">
              <a:rPr lang="en-GB" smtClean="0"/>
              <a:t>20/11/2023</a:t>
            </a:fld>
            <a:endParaRPr lang="en-GB"/>
          </a:p>
        </p:txBody>
      </p:sp>
      <p:sp>
        <p:nvSpPr>
          <p:cNvPr id="6" name="Footer Placeholder 5">
            <a:extLst>
              <a:ext uri="{FF2B5EF4-FFF2-40B4-BE49-F238E27FC236}">
                <a16:creationId xmlns:a16="http://schemas.microsoft.com/office/drawing/2014/main" id="{FA0DE7E6-399F-01B3-743E-8D17EBF804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D20E7C-131B-F190-5638-B3C5F21838A9}"/>
              </a:ext>
            </a:extLst>
          </p:cNvPr>
          <p:cNvSpPr>
            <a:spLocks noGrp="1"/>
          </p:cNvSpPr>
          <p:nvPr>
            <p:ph type="sldNum" sz="quarter" idx="12"/>
          </p:nvPr>
        </p:nvSpPr>
        <p:spPr/>
        <p:txBody>
          <a:bodyPr/>
          <a:lstStyle/>
          <a:p>
            <a:fld id="{0A86AC7A-9EA4-DE4E-9CEE-FEFF87B40930}" type="slidenum">
              <a:rPr lang="en-GB" smtClean="0"/>
              <a:t>‹#›</a:t>
            </a:fld>
            <a:endParaRPr lang="en-GB"/>
          </a:p>
        </p:txBody>
      </p:sp>
    </p:spTree>
    <p:extLst>
      <p:ext uri="{BB962C8B-B14F-4D97-AF65-F5344CB8AC3E}">
        <p14:creationId xmlns:p14="http://schemas.microsoft.com/office/powerpoint/2010/main" val="61375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49C5-EE0F-083A-EDFA-D4350ABE502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52A16EA-00F5-A53C-DFBB-D1F8A9BA97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7FA01A-A1EF-B882-AAE0-68BAE45E5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8444A2-265F-EDB8-A45E-57BF3A34C2AA}"/>
              </a:ext>
            </a:extLst>
          </p:cNvPr>
          <p:cNvSpPr>
            <a:spLocks noGrp="1"/>
          </p:cNvSpPr>
          <p:nvPr>
            <p:ph type="dt" sz="half" idx="10"/>
          </p:nvPr>
        </p:nvSpPr>
        <p:spPr/>
        <p:txBody>
          <a:bodyPr/>
          <a:lstStyle/>
          <a:p>
            <a:fld id="{C77DD974-FC3D-6540-A3FB-94627C34AA79}" type="datetimeFigureOut">
              <a:rPr lang="en-GB" smtClean="0"/>
              <a:t>20/11/2023</a:t>
            </a:fld>
            <a:endParaRPr lang="en-GB"/>
          </a:p>
        </p:txBody>
      </p:sp>
      <p:sp>
        <p:nvSpPr>
          <p:cNvPr id="6" name="Footer Placeholder 5">
            <a:extLst>
              <a:ext uri="{FF2B5EF4-FFF2-40B4-BE49-F238E27FC236}">
                <a16:creationId xmlns:a16="http://schemas.microsoft.com/office/drawing/2014/main" id="{50369EAF-7288-C4EA-CBF8-C48CCB2204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851679-A508-9572-2CCF-F684BC6E6743}"/>
              </a:ext>
            </a:extLst>
          </p:cNvPr>
          <p:cNvSpPr>
            <a:spLocks noGrp="1"/>
          </p:cNvSpPr>
          <p:nvPr>
            <p:ph type="sldNum" sz="quarter" idx="12"/>
          </p:nvPr>
        </p:nvSpPr>
        <p:spPr/>
        <p:txBody>
          <a:bodyPr/>
          <a:lstStyle/>
          <a:p>
            <a:fld id="{0A86AC7A-9EA4-DE4E-9CEE-FEFF87B40930}" type="slidenum">
              <a:rPr lang="en-GB" smtClean="0"/>
              <a:t>‹#›</a:t>
            </a:fld>
            <a:endParaRPr lang="en-GB"/>
          </a:p>
        </p:txBody>
      </p:sp>
    </p:spTree>
    <p:extLst>
      <p:ext uri="{BB962C8B-B14F-4D97-AF65-F5344CB8AC3E}">
        <p14:creationId xmlns:p14="http://schemas.microsoft.com/office/powerpoint/2010/main" val="319309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EDF917-C892-53DF-98B0-9BA0109FE2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0F5D73A-3496-A7EB-9123-0A74B4EFCB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365A87C-74EC-6329-867E-49BDAC53D3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DD974-FC3D-6540-A3FB-94627C34AA79}" type="datetimeFigureOut">
              <a:rPr lang="en-GB" smtClean="0"/>
              <a:t>20/11/2023</a:t>
            </a:fld>
            <a:endParaRPr lang="en-GB"/>
          </a:p>
        </p:txBody>
      </p:sp>
      <p:sp>
        <p:nvSpPr>
          <p:cNvPr id="5" name="Footer Placeholder 4">
            <a:extLst>
              <a:ext uri="{FF2B5EF4-FFF2-40B4-BE49-F238E27FC236}">
                <a16:creationId xmlns:a16="http://schemas.microsoft.com/office/drawing/2014/main" id="{5EE7BE8A-3D62-977E-8E34-CFDA3BEBCE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231AAF7-3992-41DE-0B79-C318EE37E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6AC7A-9EA4-DE4E-9CEE-FEFF87B40930}" type="slidenum">
              <a:rPr lang="en-GB" smtClean="0"/>
              <a:t>‹#›</a:t>
            </a:fld>
            <a:endParaRPr lang="en-GB"/>
          </a:p>
        </p:txBody>
      </p:sp>
    </p:spTree>
    <p:extLst>
      <p:ext uri="{BB962C8B-B14F-4D97-AF65-F5344CB8AC3E}">
        <p14:creationId xmlns:p14="http://schemas.microsoft.com/office/powerpoint/2010/main" val="1743674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DBF50F6-DD88-4D9F-B7D3-79B98998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6BBDC2-6929-469E-B7C4-A03E77BF9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4672" y="5434228"/>
            <a:ext cx="10640754" cy="775845"/>
          </a:xfrm>
        </p:spPr>
        <p:txBody>
          <a:bodyPr anchor="ctr">
            <a:normAutofit/>
          </a:bodyPr>
          <a:lstStyle/>
          <a:p>
            <a:pPr algn="l"/>
            <a:r>
              <a:rPr lang="en-GB" sz="3400">
                <a:solidFill>
                  <a:schemeClr val="tx2"/>
                </a:solidFill>
              </a:rPr>
              <a:t>World Health Organization Motor Milestones - WHO MM</a:t>
            </a:r>
          </a:p>
        </p:txBody>
      </p:sp>
      <p:sp>
        <p:nvSpPr>
          <p:cNvPr id="4" name="Subtitle 3">
            <a:extLst>
              <a:ext uri="{FF2B5EF4-FFF2-40B4-BE49-F238E27FC236}">
                <a16:creationId xmlns:a16="http://schemas.microsoft.com/office/drawing/2014/main" id="{CD88A96D-D0DF-8EF8-3859-F88FBDA88171}"/>
              </a:ext>
            </a:extLst>
          </p:cNvPr>
          <p:cNvSpPr>
            <a:spLocks noGrp="1"/>
          </p:cNvSpPr>
          <p:nvPr>
            <p:ph type="subTitle" idx="1"/>
          </p:nvPr>
        </p:nvSpPr>
        <p:spPr>
          <a:xfrm>
            <a:off x="804672" y="4980231"/>
            <a:ext cx="9163757" cy="450447"/>
          </a:xfrm>
        </p:spPr>
        <p:txBody>
          <a:bodyPr anchor="ctr">
            <a:normAutofit/>
          </a:bodyPr>
          <a:lstStyle/>
          <a:p>
            <a:pPr algn="l"/>
            <a:r>
              <a:rPr lang="en-GB" sz="2000">
                <a:solidFill>
                  <a:schemeClr val="tx2"/>
                </a:solidFill>
              </a:rPr>
              <a:t>Anna Mayhew</a:t>
            </a:r>
          </a:p>
        </p:txBody>
      </p:sp>
      <p:grpSp>
        <p:nvGrpSpPr>
          <p:cNvPr id="15" name="Group 14">
            <a:extLst>
              <a:ext uri="{FF2B5EF4-FFF2-40B4-BE49-F238E27FC236}">
                <a16:creationId xmlns:a16="http://schemas.microsoft.com/office/drawing/2014/main" id="{C344E6B5-C9F5-4338-9E33-003B123731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2" y="170309"/>
            <a:ext cx="2514948" cy="2174333"/>
            <a:chOff x="-305" y="-4155"/>
            <a:chExt cx="2514948" cy="2174333"/>
          </a:xfrm>
        </p:grpSpPr>
        <p:sp>
          <p:nvSpPr>
            <p:cNvPr id="16" name="Freeform: Shape 15">
              <a:extLst>
                <a:ext uri="{FF2B5EF4-FFF2-40B4-BE49-F238E27FC236}">
                  <a16:creationId xmlns:a16="http://schemas.microsoft.com/office/drawing/2014/main" id="{C90B0F8D-9E81-4DE8-95D5-1A26E9390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30BA43A-83E9-4C67-92A6-F247FB370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2F3A0CC-EBFE-405D-B0C0-27DE361ED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9" name="Freeform: Shape 18">
              <a:extLst>
                <a:ext uri="{FF2B5EF4-FFF2-40B4-BE49-F238E27FC236}">
                  <a16:creationId xmlns:a16="http://schemas.microsoft.com/office/drawing/2014/main" id="{DF2E853E-B55A-4FFD-B90E-6FB4F31BD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6AC8F6B2-5CF3-6CE3-FD65-0A23A30D8127}"/>
              </a:ext>
            </a:extLst>
          </p:cNvPr>
          <p:cNvPicPr>
            <a:picLocks noChangeAspect="1"/>
          </p:cNvPicPr>
          <p:nvPr/>
        </p:nvPicPr>
        <p:blipFill>
          <a:blip r:embed="rId4"/>
          <a:stretch>
            <a:fillRect/>
          </a:stretch>
        </p:blipFill>
        <p:spPr>
          <a:xfrm>
            <a:off x="818048" y="1142692"/>
            <a:ext cx="10555905" cy="2190349"/>
          </a:xfrm>
          <a:prstGeom prst="rect">
            <a:avLst/>
          </a:prstGeom>
        </p:spPr>
      </p:pic>
      <p:grpSp>
        <p:nvGrpSpPr>
          <p:cNvPr id="21" name="Group 20">
            <a:extLst>
              <a:ext uri="{FF2B5EF4-FFF2-40B4-BE49-F238E27FC236}">
                <a16:creationId xmlns:a16="http://schemas.microsoft.com/office/drawing/2014/main" id="{FDFEDBF7-8E2C-46B8-9095-AE1D77E217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4" y="4560733"/>
            <a:ext cx="3061445" cy="2297266"/>
            <a:chOff x="-305" y="-1"/>
            <a:chExt cx="3832880" cy="2876136"/>
          </a:xfrm>
        </p:grpSpPr>
        <p:sp>
          <p:nvSpPr>
            <p:cNvPr id="22" name="Freeform: Shape 21">
              <a:extLst>
                <a:ext uri="{FF2B5EF4-FFF2-40B4-BE49-F238E27FC236}">
                  <a16:creationId xmlns:a16="http://schemas.microsoft.com/office/drawing/2014/main" id="{60202872-FBB0-4F11-BC49-9FB400B2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DEB2F40-D411-4D44-9638-AE0342C7F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507F7D91-A991-4196-AF73-327E04B56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178739A9-E67C-40E5-9468-0A68AEC54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Audio 28">
            <a:extLst>
              <a:ext uri="{FF2B5EF4-FFF2-40B4-BE49-F238E27FC236}">
                <a16:creationId xmlns:a16="http://schemas.microsoft.com/office/drawing/2014/main" id="{75F81738-B648-4F99-C217-4487BB5C28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27209940"/>
      </p:ext>
    </p:extLst>
  </p:cSld>
  <p:clrMapOvr>
    <a:masterClrMapping/>
  </p:clrMapOvr>
  <mc:AlternateContent xmlns:mc="http://schemas.openxmlformats.org/markup-compatibility/2006">
    <mc:Choice xmlns:p14="http://schemas.microsoft.com/office/powerpoint/2010/main" Requires="p14">
      <p:transition spd="slow" p14:dur="2000" advTm="7637"/>
    </mc:Choice>
    <mc:Fallback>
      <p:transition spd="slow" advTm="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4F73-C04A-B64F-B225-630835287B08}"/>
              </a:ext>
            </a:extLst>
          </p:cNvPr>
          <p:cNvSpPr>
            <a:spLocks noGrp="1"/>
          </p:cNvSpPr>
          <p:nvPr>
            <p:ph type="title"/>
          </p:nvPr>
        </p:nvSpPr>
        <p:spPr/>
        <p:txBody>
          <a:bodyPr>
            <a:normAutofit/>
          </a:bodyPr>
          <a:lstStyle/>
          <a:p>
            <a:r>
              <a:rPr lang="en-GB" sz="3200" dirty="0"/>
              <a:t>WHO Item 5: Standing alone</a:t>
            </a:r>
            <a:endParaRPr lang="en-US" sz="2800" dirty="0"/>
          </a:p>
        </p:txBody>
      </p:sp>
      <p:sp>
        <p:nvSpPr>
          <p:cNvPr id="5" name="Content Placeholder 4">
            <a:extLst>
              <a:ext uri="{FF2B5EF4-FFF2-40B4-BE49-F238E27FC236}">
                <a16:creationId xmlns:a16="http://schemas.microsoft.com/office/drawing/2014/main" id="{8A8F5CBB-4C35-F741-8837-BA5A9866D9AD}"/>
              </a:ext>
            </a:extLst>
          </p:cNvPr>
          <p:cNvSpPr>
            <a:spLocks noGrp="1"/>
          </p:cNvSpPr>
          <p:nvPr>
            <p:ph idx="1"/>
          </p:nvPr>
        </p:nvSpPr>
        <p:spPr/>
        <p:txBody>
          <a:bodyPr>
            <a:normAutofit fontScale="92500" lnSpcReduction="20000"/>
          </a:bodyPr>
          <a:lstStyle/>
          <a:p>
            <a:r>
              <a:rPr lang="en-US" dirty="0">
                <a:latin typeface="+mj-lt"/>
              </a:rPr>
              <a:t>Stands in upright position on both feet (not the toes) with back straight.  The legs support 100% of the weight. There is no contact with a person or object. Stands alone for at least 10 seconds .</a:t>
            </a: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r>
              <a:rPr lang="en-US" dirty="0">
                <a:latin typeface="+mj-lt"/>
              </a:rPr>
              <a:t>Corresponding RHS Item: 17</a:t>
            </a:r>
          </a:p>
        </p:txBody>
      </p:sp>
      <p:pic>
        <p:nvPicPr>
          <p:cNvPr id="3" name="Picture 12">
            <a:extLst>
              <a:ext uri="{FF2B5EF4-FFF2-40B4-BE49-F238E27FC236}">
                <a16:creationId xmlns:a16="http://schemas.microsoft.com/office/drawing/2014/main" id="{1DF9876A-B6EE-FB63-AC4B-2AD150965A3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18520" y="2735885"/>
            <a:ext cx="2241792" cy="31366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471B59-D60E-2C9E-798D-CD157686E47E}"/>
              </a:ext>
            </a:extLst>
          </p:cNvPr>
          <p:cNvPicPr>
            <a:picLocks noChangeAspect="1"/>
          </p:cNvPicPr>
          <p:nvPr/>
        </p:nvPicPr>
        <p:blipFill>
          <a:blip r:embed="rId5"/>
          <a:stretch>
            <a:fillRect/>
          </a:stretch>
        </p:blipFill>
        <p:spPr>
          <a:xfrm>
            <a:off x="9945665" y="6253161"/>
            <a:ext cx="1936277" cy="403436"/>
          </a:xfrm>
          <a:prstGeom prst="rect">
            <a:avLst/>
          </a:prstGeom>
        </p:spPr>
      </p:pic>
      <p:pic>
        <p:nvPicPr>
          <p:cNvPr id="9" name="Audio 8">
            <a:extLst>
              <a:ext uri="{FF2B5EF4-FFF2-40B4-BE49-F238E27FC236}">
                <a16:creationId xmlns:a16="http://schemas.microsoft.com/office/drawing/2014/main" id="{80608AFD-1C97-495D-D4F6-55C7A2747C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83146026"/>
      </p:ext>
    </p:extLst>
  </p:cSld>
  <p:clrMapOvr>
    <a:masterClrMapping/>
  </p:clrMapOvr>
  <mc:AlternateContent xmlns:mc="http://schemas.openxmlformats.org/markup-compatibility/2006">
    <mc:Choice xmlns:p14="http://schemas.microsoft.com/office/powerpoint/2010/main" Requires="p14">
      <p:transition spd="slow" p14:dur="2000" advTm="37088"/>
    </mc:Choice>
    <mc:Fallback>
      <p:transition spd="slow" advTm="37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4F73-C04A-B64F-B225-630835287B08}"/>
              </a:ext>
            </a:extLst>
          </p:cNvPr>
          <p:cNvSpPr>
            <a:spLocks noGrp="1"/>
          </p:cNvSpPr>
          <p:nvPr>
            <p:ph type="title"/>
          </p:nvPr>
        </p:nvSpPr>
        <p:spPr/>
        <p:txBody>
          <a:bodyPr>
            <a:normAutofit/>
          </a:bodyPr>
          <a:lstStyle/>
          <a:p>
            <a:r>
              <a:rPr lang="en-GB" sz="3200" dirty="0"/>
              <a:t>WHO Item 6: Walking alone</a:t>
            </a:r>
            <a:endParaRPr lang="en-US" sz="2800" dirty="0"/>
          </a:p>
        </p:txBody>
      </p:sp>
      <p:sp>
        <p:nvSpPr>
          <p:cNvPr id="5" name="Content Placeholder 4">
            <a:extLst>
              <a:ext uri="{FF2B5EF4-FFF2-40B4-BE49-F238E27FC236}">
                <a16:creationId xmlns:a16="http://schemas.microsoft.com/office/drawing/2014/main" id="{8A8F5CBB-4C35-F741-8837-BA5A9866D9AD}"/>
              </a:ext>
            </a:extLst>
          </p:cNvPr>
          <p:cNvSpPr>
            <a:spLocks noGrp="1"/>
          </p:cNvSpPr>
          <p:nvPr>
            <p:ph idx="1"/>
          </p:nvPr>
        </p:nvSpPr>
        <p:spPr/>
        <p:txBody>
          <a:bodyPr>
            <a:normAutofit fontScale="92500" lnSpcReduction="20000"/>
          </a:bodyPr>
          <a:lstStyle/>
          <a:p>
            <a:r>
              <a:rPr lang="en-US" dirty="0">
                <a:latin typeface="+mj-lt"/>
              </a:rPr>
              <a:t>Takes at least 5 steps independently in upright position with the back straight. One leg moves forward while the other supports most of the body weight. There is no contact with a person or object.</a:t>
            </a: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r>
              <a:rPr lang="en-US" dirty="0">
                <a:latin typeface="+mj-lt"/>
              </a:rPr>
              <a:t>Corresponding RHS Item: 18</a:t>
            </a:r>
          </a:p>
        </p:txBody>
      </p:sp>
      <p:pic>
        <p:nvPicPr>
          <p:cNvPr id="3" name="Picture 12">
            <a:extLst>
              <a:ext uri="{FF2B5EF4-FFF2-40B4-BE49-F238E27FC236}">
                <a16:creationId xmlns:a16="http://schemas.microsoft.com/office/drawing/2014/main" id="{C5354EBF-198C-1BA7-1B03-78F535BE81A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23239" y="2958977"/>
            <a:ext cx="2067532" cy="32691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FF7FA59-6B6C-AA6F-4401-8CEECCDE608B}"/>
              </a:ext>
            </a:extLst>
          </p:cNvPr>
          <p:cNvPicPr>
            <a:picLocks noChangeAspect="1"/>
          </p:cNvPicPr>
          <p:nvPr/>
        </p:nvPicPr>
        <p:blipFill>
          <a:blip r:embed="rId5"/>
          <a:stretch>
            <a:fillRect/>
          </a:stretch>
        </p:blipFill>
        <p:spPr>
          <a:xfrm>
            <a:off x="9945665" y="6253161"/>
            <a:ext cx="1936277" cy="403436"/>
          </a:xfrm>
          <a:prstGeom prst="rect">
            <a:avLst/>
          </a:prstGeom>
        </p:spPr>
      </p:pic>
      <p:pic>
        <p:nvPicPr>
          <p:cNvPr id="8" name="Audio 7">
            <a:extLst>
              <a:ext uri="{FF2B5EF4-FFF2-40B4-BE49-F238E27FC236}">
                <a16:creationId xmlns:a16="http://schemas.microsoft.com/office/drawing/2014/main" id="{2606941F-45ED-9E19-EA2C-A7396A0509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74687974"/>
      </p:ext>
    </p:extLst>
  </p:cSld>
  <p:clrMapOvr>
    <a:masterClrMapping/>
  </p:clrMapOvr>
  <mc:AlternateContent xmlns:mc="http://schemas.openxmlformats.org/markup-compatibility/2006">
    <mc:Choice xmlns:p14="http://schemas.microsoft.com/office/powerpoint/2010/main" Requires="p14">
      <p:transition spd="slow" p14:dur="2000" advTm="30784"/>
    </mc:Choice>
    <mc:Fallback>
      <p:transition spd="slow" advTm="3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4F73-C04A-B64F-B225-630835287B08}"/>
              </a:ext>
            </a:extLst>
          </p:cNvPr>
          <p:cNvSpPr>
            <a:spLocks noGrp="1"/>
          </p:cNvSpPr>
          <p:nvPr>
            <p:ph type="title"/>
          </p:nvPr>
        </p:nvSpPr>
        <p:spPr/>
        <p:txBody>
          <a:bodyPr>
            <a:normAutofit/>
          </a:bodyPr>
          <a:lstStyle/>
          <a:p>
            <a:r>
              <a:rPr lang="en-GB" sz="2550" dirty="0"/>
              <a:t>WHO Developmental Milestones</a:t>
            </a:r>
            <a:br>
              <a:rPr lang="en-GB" sz="2550" b="1" dirty="0"/>
            </a:br>
            <a:r>
              <a:rPr lang="en-GB" sz="1800" dirty="0"/>
              <a:t>Multicentre Growth Reference Study WHO Gross Motor Milestones (</a:t>
            </a:r>
            <a:r>
              <a:rPr lang="en-GB" sz="1800" dirty="0" err="1"/>
              <a:t>Wijnhoven</a:t>
            </a:r>
            <a:r>
              <a:rPr lang="en-GB" sz="1800" dirty="0"/>
              <a:t> et al, 2004)</a:t>
            </a:r>
            <a:endParaRPr lang="en-US" sz="2000" dirty="0"/>
          </a:p>
        </p:txBody>
      </p:sp>
      <p:graphicFrame>
        <p:nvGraphicFramePr>
          <p:cNvPr id="9" name="Content Placeholder 8">
            <a:extLst>
              <a:ext uri="{FF2B5EF4-FFF2-40B4-BE49-F238E27FC236}">
                <a16:creationId xmlns:a16="http://schemas.microsoft.com/office/drawing/2014/main" id="{7877E4F0-9D27-074A-B736-FD82BA69346B}"/>
              </a:ext>
            </a:extLst>
          </p:cNvPr>
          <p:cNvGraphicFramePr>
            <a:graphicFrameLocks noGrp="1"/>
          </p:cNvGraphicFramePr>
          <p:nvPr>
            <p:ph idx="1"/>
          </p:nvPr>
        </p:nvGraphicFramePr>
        <p:xfrm>
          <a:off x="838200" y="1825625"/>
          <a:ext cx="10515599" cy="4571826"/>
        </p:xfrm>
        <a:graphic>
          <a:graphicData uri="http://schemas.openxmlformats.org/drawingml/2006/table">
            <a:tbl>
              <a:tblPr firstRow="1" firstCol="1" bandRow="1"/>
              <a:tblGrid>
                <a:gridCol w="9098746">
                  <a:extLst>
                    <a:ext uri="{9D8B030D-6E8A-4147-A177-3AD203B41FA5}">
                      <a16:colId xmlns:a16="http://schemas.microsoft.com/office/drawing/2014/main" val="572643015"/>
                    </a:ext>
                  </a:extLst>
                </a:gridCol>
                <a:gridCol w="1416853">
                  <a:extLst>
                    <a:ext uri="{9D8B030D-6E8A-4147-A177-3AD203B41FA5}">
                      <a16:colId xmlns:a16="http://schemas.microsoft.com/office/drawing/2014/main" val="542500611"/>
                    </a:ext>
                  </a:extLst>
                </a:gridCol>
              </a:tblGrid>
              <a:tr h="281449">
                <a:tc>
                  <a:txBody>
                    <a:bodyPr/>
                    <a:lstStyle/>
                    <a:p>
                      <a:pPr algn="ctr" fontAlgn="ctr">
                        <a:lnSpc>
                          <a:spcPct val="115000"/>
                        </a:lnSpc>
                        <a:spcBef>
                          <a:spcPts val="0"/>
                        </a:spcBef>
                        <a:spcAft>
                          <a:spcPts val="0"/>
                        </a:spcAft>
                      </a:pPr>
                      <a:r>
                        <a:rPr lang="en-GB" sz="1000" b="1" i="0" u="none" strike="noStrike" dirty="0">
                          <a:solidFill>
                            <a:schemeClr val="bg1"/>
                          </a:solidFill>
                          <a:effectLst/>
                          <a:latin typeface="+mn-lt"/>
                          <a:ea typeface="Times New Roman" panose="02020603050405020304" pitchFamily="18" charset="0"/>
                        </a:rPr>
                        <a:t>*WHO DEVELOPMENTAL MILESTONES</a:t>
                      </a:r>
                      <a:endParaRPr lang="en-GB" sz="1000" b="0" i="0" u="none" strike="noStrike" dirty="0">
                        <a:solidFill>
                          <a:schemeClr val="bg1"/>
                        </a:solidFill>
                        <a:effectLst/>
                        <a:latin typeface="+mn-lt"/>
                      </a:endParaRPr>
                    </a:p>
                  </a:txBody>
                  <a:tcPr marL="62192" marR="62192" marT="86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ctr">
                        <a:lnSpc>
                          <a:spcPct val="115000"/>
                        </a:lnSpc>
                        <a:spcBef>
                          <a:spcPts val="0"/>
                        </a:spcBef>
                        <a:spcAft>
                          <a:spcPts val="0"/>
                        </a:spcAft>
                      </a:pPr>
                      <a:r>
                        <a:rPr lang="en-GB" sz="1000" b="1" i="0" u="none" strike="noStrike">
                          <a:solidFill>
                            <a:schemeClr val="bg1"/>
                          </a:solidFill>
                          <a:effectLst/>
                          <a:latin typeface="+mn-lt"/>
                          <a:ea typeface="Times New Roman" panose="02020603050405020304" pitchFamily="18" charset="0"/>
                        </a:rPr>
                        <a:t>Qualifier met:</a:t>
                      </a:r>
                      <a:endParaRPr lang="en-GB" sz="1000" b="0" i="0" u="none" strike="noStrike">
                        <a:solidFill>
                          <a:schemeClr val="bg1"/>
                        </a:solidFill>
                        <a:effectLst/>
                        <a:latin typeface="+mn-lt"/>
                      </a:endParaRPr>
                    </a:p>
                  </a:txBody>
                  <a:tcPr marL="62192" marR="62192" marT="86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976126172"/>
                  </a:ext>
                </a:extLst>
              </a:tr>
              <a:tr h="586877">
                <a:tc>
                  <a:txBody>
                    <a:bodyPr/>
                    <a:lstStyle/>
                    <a:p>
                      <a:pPr algn="l" fontAlgn="t">
                        <a:lnSpc>
                          <a:spcPct val="100000"/>
                        </a:lnSpc>
                        <a:spcBef>
                          <a:spcPts val="0"/>
                        </a:spcBef>
                        <a:spcAft>
                          <a:spcPts val="0"/>
                        </a:spcAft>
                      </a:pPr>
                      <a:r>
                        <a:rPr lang="en-GB" sz="1000" b="1" i="0" u="none" strike="noStrike" dirty="0">
                          <a:solidFill>
                            <a:schemeClr val="tx1"/>
                          </a:solidFill>
                          <a:effectLst/>
                          <a:latin typeface="+mn-lt"/>
                          <a:ea typeface="Times New Roman" panose="02020603050405020304" pitchFamily="18" charset="0"/>
                        </a:rPr>
                        <a:t>W1.  Sitting without support:</a:t>
                      </a: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Child sits upright with head erect for at least 10 seconds.  Child does not use arms or hands to balance body or support position.   </a:t>
                      </a:r>
                      <a:endParaRPr lang="en-GB" sz="1000" b="0" i="0" u="none" strike="noStrike" dirty="0">
                        <a:solidFill>
                          <a:schemeClr val="tx1"/>
                        </a:solidFill>
                        <a:effectLst/>
                        <a:latin typeface="+mn-lt"/>
                      </a:endParaRPr>
                    </a:p>
                  </a:txBody>
                  <a:tcPr marL="62192" marR="62192" marT="86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Y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r>
                        <a:rPr lang="en-GB" sz="1000" b="0" i="0" u="none" strike="noStrike" dirty="0">
                          <a:solidFill>
                            <a:schemeClr val="tx1"/>
                          </a:solidFill>
                          <a:effectLst/>
                          <a:latin typeface="+mn-lt"/>
                          <a:ea typeface="Times New Roman" panose="02020603050405020304" pitchFamily="18" charset="0"/>
                        </a:rPr>
                        <a:t> N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endParaRPr lang="en-GB" sz="1000" b="0" i="0" u="none" strike="noStrike" dirty="0">
                        <a:solidFill>
                          <a:schemeClr val="tx1"/>
                        </a:solidFill>
                        <a:effectLst/>
                        <a:latin typeface="+mn-lt"/>
                      </a:endParaRPr>
                    </a:p>
                  </a:txBody>
                  <a:tcPr marL="62192" marR="62192" marT="86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0969875"/>
                  </a:ext>
                </a:extLst>
              </a:tr>
              <a:tr h="586877">
                <a:tc>
                  <a:txBody>
                    <a:bodyPr/>
                    <a:lstStyle/>
                    <a:p>
                      <a:pPr algn="l" fontAlgn="t">
                        <a:lnSpc>
                          <a:spcPct val="100000"/>
                        </a:lnSpc>
                        <a:spcBef>
                          <a:spcPts val="0"/>
                        </a:spcBef>
                        <a:spcAft>
                          <a:spcPts val="0"/>
                        </a:spcAft>
                      </a:pPr>
                      <a:r>
                        <a:rPr lang="en-GB" sz="1000" b="1" i="0" u="none" strike="noStrike" dirty="0">
                          <a:solidFill>
                            <a:schemeClr val="tx1"/>
                          </a:solidFill>
                          <a:effectLst/>
                          <a:latin typeface="+mn-lt"/>
                          <a:ea typeface="Times New Roman" panose="02020603050405020304" pitchFamily="18" charset="0"/>
                        </a:rPr>
                        <a:t>W2.  Hands and knees crawling:</a:t>
                      </a: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Child alternately moves forward or backward on hands and knees.  The stomach does not touch the supporting surface.  There are continuous and consecutive movement, at least 3 in a row.      </a:t>
                      </a:r>
                      <a:endParaRPr lang="en-GB" sz="1000" b="0" i="0" u="none" strike="noStrike" dirty="0">
                        <a:solidFill>
                          <a:schemeClr val="tx1"/>
                        </a:solidFill>
                        <a:effectLst/>
                        <a:latin typeface="+mn-lt"/>
                      </a:endParaRPr>
                    </a:p>
                  </a:txBody>
                  <a:tcPr marL="62192" marR="62192" marT="86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Y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r>
                        <a:rPr lang="en-GB" sz="1000" b="0" i="0" u="none" strike="noStrike" dirty="0">
                          <a:solidFill>
                            <a:schemeClr val="tx1"/>
                          </a:solidFill>
                          <a:effectLst/>
                          <a:latin typeface="+mn-lt"/>
                          <a:ea typeface="Times New Roman" panose="02020603050405020304" pitchFamily="18" charset="0"/>
                        </a:rPr>
                        <a:t> N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endParaRPr lang="en-GB" sz="1000" b="0" i="0" u="none" strike="noStrike" dirty="0">
                        <a:solidFill>
                          <a:schemeClr val="tx1"/>
                        </a:solidFill>
                        <a:effectLst/>
                        <a:latin typeface="+mn-lt"/>
                      </a:endParaRPr>
                    </a:p>
                  </a:txBody>
                  <a:tcPr marL="62192" marR="62192" marT="86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6130611"/>
                  </a:ext>
                </a:extLst>
              </a:tr>
              <a:tr h="741144">
                <a:tc>
                  <a:txBody>
                    <a:bodyPr/>
                    <a:lstStyle/>
                    <a:p>
                      <a:pPr algn="l" fontAlgn="t">
                        <a:lnSpc>
                          <a:spcPct val="100000"/>
                        </a:lnSpc>
                        <a:spcBef>
                          <a:spcPts val="0"/>
                        </a:spcBef>
                        <a:spcAft>
                          <a:spcPts val="0"/>
                        </a:spcAft>
                      </a:pPr>
                      <a:r>
                        <a:rPr lang="en-GB" sz="1000" b="1" i="0" u="none" strike="noStrike" dirty="0">
                          <a:solidFill>
                            <a:schemeClr val="tx1"/>
                          </a:solidFill>
                          <a:effectLst/>
                          <a:latin typeface="+mn-lt"/>
                          <a:ea typeface="Times New Roman" panose="02020603050405020304" pitchFamily="18" charset="0"/>
                        </a:rPr>
                        <a:t>W3.  Standing with Assistance:</a:t>
                      </a: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Child stands in upright position on both feet, holding onto a stable object (e.g. furniture) with both hands without leaning on it.  The body does not touch the stable object, and the legs support most of the body weight.  Child thus stands with assistance for at least 10 seconds.  </a:t>
                      </a:r>
                      <a:endParaRPr lang="en-GB" sz="1000" b="0" i="0" u="none" strike="noStrike" dirty="0">
                        <a:solidFill>
                          <a:schemeClr val="tx1"/>
                        </a:solidFill>
                        <a:effectLst/>
                        <a:latin typeface="+mn-lt"/>
                      </a:endParaRPr>
                    </a:p>
                  </a:txBody>
                  <a:tcPr marL="62192" marR="62192" marT="86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Y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r>
                        <a:rPr lang="en-GB" sz="1000" b="0" i="0" u="none" strike="noStrike" dirty="0">
                          <a:solidFill>
                            <a:schemeClr val="tx1"/>
                          </a:solidFill>
                          <a:effectLst/>
                          <a:latin typeface="+mn-lt"/>
                          <a:ea typeface="Times New Roman" panose="02020603050405020304" pitchFamily="18" charset="0"/>
                        </a:rPr>
                        <a:t> N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endParaRPr lang="en-GB" sz="1000" b="0" i="0" u="none" strike="noStrike" dirty="0">
                        <a:solidFill>
                          <a:schemeClr val="tx1"/>
                        </a:solidFill>
                        <a:effectLst/>
                        <a:latin typeface="+mn-lt"/>
                      </a:endParaRPr>
                    </a:p>
                  </a:txBody>
                  <a:tcPr marL="62192" marR="62192" marT="86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0336491"/>
                  </a:ext>
                </a:extLst>
              </a:tr>
              <a:tr h="829294">
                <a:tc>
                  <a:txBody>
                    <a:bodyPr/>
                    <a:lstStyle/>
                    <a:p>
                      <a:pPr algn="l" fontAlgn="t">
                        <a:lnSpc>
                          <a:spcPct val="100000"/>
                        </a:lnSpc>
                        <a:spcBef>
                          <a:spcPts val="0"/>
                        </a:spcBef>
                        <a:spcAft>
                          <a:spcPts val="0"/>
                        </a:spcAft>
                      </a:pPr>
                      <a:r>
                        <a:rPr lang="en-GB" sz="1000" b="1" i="0" u="none" strike="noStrike" dirty="0">
                          <a:solidFill>
                            <a:schemeClr val="tx1"/>
                          </a:solidFill>
                          <a:effectLst/>
                          <a:latin typeface="+mn-lt"/>
                          <a:ea typeface="Times New Roman" panose="02020603050405020304" pitchFamily="18" charset="0"/>
                        </a:rPr>
                        <a:t>W4.  Walking with Assistance:</a:t>
                      </a: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Child is in upright position with the back straight.  Child makes sideways or forward steps by holding onto a stable object (e.g. furniture) with one or both hands.  One leg moves forward while the other supports part of the body weight.  Child takes at least 5 steps in this manner.</a:t>
                      </a:r>
                      <a:endParaRPr lang="en-GB" sz="1000" b="0" i="0" u="none" strike="noStrike" dirty="0">
                        <a:solidFill>
                          <a:schemeClr val="tx1"/>
                        </a:solidFill>
                        <a:effectLst/>
                        <a:latin typeface="+mn-lt"/>
                      </a:endParaRPr>
                    </a:p>
                  </a:txBody>
                  <a:tcPr marL="62192" marR="62192" marT="86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Y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r>
                        <a:rPr lang="en-GB" sz="1000" b="0" i="0" u="none" strike="noStrike" dirty="0">
                          <a:solidFill>
                            <a:schemeClr val="tx1"/>
                          </a:solidFill>
                          <a:effectLst/>
                          <a:latin typeface="+mn-lt"/>
                          <a:ea typeface="Times New Roman" panose="02020603050405020304" pitchFamily="18" charset="0"/>
                        </a:rPr>
                        <a:t> N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endParaRPr lang="en-GB" sz="1000" b="0" i="0" u="none" strike="noStrike" dirty="0">
                        <a:solidFill>
                          <a:schemeClr val="tx1"/>
                        </a:solidFill>
                        <a:effectLst/>
                        <a:latin typeface="+mn-lt"/>
                      </a:endParaRPr>
                    </a:p>
                  </a:txBody>
                  <a:tcPr marL="62192" marR="62192" marT="86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3585720"/>
                  </a:ext>
                </a:extLst>
              </a:tr>
              <a:tr h="586877">
                <a:tc>
                  <a:txBody>
                    <a:bodyPr/>
                    <a:lstStyle/>
                    <a:p>
                      <a:pPr algn="l" fontAlgn="t">
                        <a:lnSpc>
                          <a:spcPct val="100000"/>
                        </a:lnSpc>
                        <a:spcBef>
                          <a:spcPts val="0"/>
                        </a:spcBef>
                        <a:spcAft>
                          <a:spcPts val="0"/>
                        </a:spcAft>
                      </a:pPr>
                      <a:r>
                        <a:rPr lang="en-GB" sz="1000" b="1" i="0" u="none" strike="noStrike" dirty="0">
                          <a:solidFill>
                            <a:schemeClr val="tx1"/>
                          </a:solidFill>
                          <a:effectLst/>
                          <a:latin typeface="+mn-lt"/>
                          <a:ea typeface="Times New Roman" panose="02020603050405020304" pitchFamily="18" charset="0"/>
                        </a:rPr>
                        <a:t>W5.  Standing Alone:</a:t>
                      </a: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Child stands in upright position on both feet (not the toes) with the back straight.  The legs support 100% of the child’s weight.  There is no contact with a person or object.  Child stands alone for at least 10 seconds.</a:t>
                      </a:r>
                      <a:endParaRPr lang="en-GB" sz="1000" b="0" i="0" u="none" strike="noStrike" dirty="0">
                        <a:solidFill>
                          <a:schemeClr val="tx1"/>
                        </a:solidFill>
                        <a:effectLst/>
                        <a:latin typeface="+mn-lt"/>
                      </a:endParaRPr>
                    </a:p>
                  </a:txBody>
                  <a:tcPr marL="62192" marR="62192" marT="86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Y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r>
                        <a:rPr lang="en-GB" sz="1000" b="0" i="0" u="none" strike="noStrike" dirty="0">
                          <a:solidFill>
                            <a:schemeClr val="tx1"/>
                          </a:solidFill>
                          <a:effectLst/>
                          <a:latin typeface="+mn-lt"/>
                          <a:ea typeface="Times New Roman" panose="02020603050405020304" pitchFamily="18" charset="0"/>
                        </a:rPr>
                        <a:t> N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endParaRPr lang="en-GB" sz="1000" b="0" i="0" u="none" strike="noStrike" dirty="0">
                        <a:solidFill>
                          <a:schemeClr val="tx1"/>
                        </a:solidFill>
                        <a:effectLst/>
                        <a:latin typeface="+mn-lt"/>
                      </a:endParaRPr>
                    </a:p>
                  </a:txBody>
                  <a:tcPr marL="62192" marR="62192" marT="86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899348"/>
                  </a:ext>
                </a:extLst>
              </a:tr>
              <a:tr h="586877">
                <a:tc>
                  <a:txBody>
                    <a:bodyPr/>
                    <a:lstStyle/>
                    <a:p>
                      <a:pPr algn="l" fontAlgn="t">
                        <a:lnSpc>
                          <a:spcPct val="100000"/>
                        </a:lnSpc>
                        <a:spcBef>
                          <a:spcPts val="0"/>
                        </a:spcBef>
                        <a:spcAft>
                          <a:spcPts val="0"/>
                        </a:spcAft>
                      </a:pPr>
                      <a:r>
                        <a:rPr lang="en-GB" sz="1000" b="1" i="0" u="none" strike="noStrike" dirty="0">
                          <a:solidFill>
                            <a:schemeClr val="tx1"/>
                          </a:solidFill>
                          <a:effectLst/>
                          <a:latin typeface="+mn-lt"/>
                          <a:ea typeface="Times New Roman" panose="02020603050405020304" pitchFamily="18" charset="0"/>
                        </a:rPr>
                        <a:t>W6.  Walking Alone:</a:t>
                      </a: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 </a:t>
                      </a:r>
                      <a:endParaRPr lang="en-GB" sz="1000" b="0" i="0" u="none" strike="noStrike" dirty="0">
                        <a:solidFill>
                          <a:schemeClr val="tx1"/>
                        </a:solidFill>
                        <a:effectLst/>
                        <a:latin typeface="+mn-lt"/>
                      </a:endParaRPr>
                    </a:p>
                    <a:p>
                      <a:pPr algn="l" fontAlgn="t">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Child takes at least 5 steps independently in upright position with the back straight.  One leg moves forward while the other supports most of the body weight.  There is no contact with the person or object.      </a:t>
                      </a:r>
                      <a:endParaRPr lang="en-GB" sz="1000" b="0" i="0" u="none" strike="noStrike" dirty="0">
                        <a:solidFill>
                          <a:schemeClr val="tx1"/>
                        </a:solidFill>
                        <a:effectLst/>
                        <a:latin typeface="+mn-lt"/>
                      </a:endParaRPr>
                    </a:p>
                  </a:txBody>
                  <a:tcPr marL="62192" marR="62192" marT="86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00000"/>
                        </a:lnSpc>
                        <a:spcBef>
                          <a:spcPts val="0"/>
                        </a:spcBef>
                        <a:spcAft>
                          <a:spcPts val="0"/>
                        </a:spcAft>
                      </a:pPr>
                      <a:r>
                        <a:rPr lang="en-GB" sz="1000" b="0" i="0" u="none" strike="noStrike" dirty="0">
                          <a:solidFill>
                            <a:schemeClr val="tx1"/>
                          </a:solidFill>
                          <a:effectLst/>
                          <a:latin typeface="+mn-lt"/>
                          <a:ea typeface="Times New Roman" panose="02020603050405020304" pitchFamily="18" charset="0"/>
                        </a:rPr>
                        <a:t>Y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r>
                        <a:rPr lang="en-GB" sz="1000" b="0" i="0" u="none" strike="noStrike" dirty="0">
                          <a:solidFill>
                            <a:schemeClr val="tx1"/>
                          </a:solidFill>
                          <a:effectLst/>
                          <a:latin typeface="+mn-lt"/>
                          <a:ea typeface="Times New Roman" panose="02020603050405020304" pitchFamily="18" charset="0"/>
                        </a:rPr>
                        <a:t> N 🀆</a:t>
                      </a:r>
                      <a:r>
                        <a:rPr lang="en-GB" sz="1000" b="0" i="0" u="none" strike="noStrike" dirty="0">
                          <a:solidFill>
                            <a:schemeClr val="tx1"/>
                          </a:solidFill>
                          <a:effectLst/>
                          <a:latin typeface="+mn-lt"/>
                          <a:ea typeface="Times New Roman" panose="02020603050405020304" pitchFamily="18" charset="0"/>
                          <a:cs typeface="Webdings" panose="05030102010509060703" pitchFamily="18" charset="2"/>
                        </a:rPr>
                        <a:t> </a:t>
                      </a:r>
                      <a:endParaRPr lang="en-GB" sz="1000" b="0" i="0" u="none" strike="noStrike" dirty="0">
                        <a:solidFill>
                          <a:schemeClr val="tx1"/>
                        </a:solidFill>
                        <a:effectLst/>
                        <a:latin typeface="+mn-lt"/>
                      </a:endParaRPr>
                    </a:p>
                  </a:txBody>
                  <a:tcPr marL="62192" marR="62192" marT="86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1298973"/>
                  </a:ext>
                </a:extLst>
              </a:tr>
              <a:tr h="278348">
                <a:tc>
                  <a:txBody>
                    <a:bodyPr/>
                    <a:lstStyle/>
                    <a:p>
                      <a:pPr algn="r" fontAlgn="t">
                        <a:lnSpc>
                          <a:spcPct val="100000"/>
                        </a:lnSpc>
                        <a:spcBef>
                          <a:spcPts val="0"/>
                        </a:spcBef>
                        <a:spcAft>
                          <a:spcPts val="0"/>
                        </a:spcAft>
                      </a:pPr>
                      <a:r>
                        <a:rPr lang="en-GB" sz="1000" b="1" i="0" u="none" strike="noStrike">
                          <a:solidFill>
                            <a:schemeClr val="tx1"/>
                          </a:solidFill>
                          <a:effectLst/>
                          <a:latin typeface="+mn-lt"/>
                          <a:ea typeface="Times New Roman" panose="02020603050405020304" pitchFamily="18" charset="0"/>
                        </a:rPr>
                        <a:t>Total WHO Milestones Achieved:</a:t>
                      </a:r>
                      <a:endParaRPr lang="en-GB" sz="1000" b="0" i="0" u="none" strike="noStrike">
                        <a:solidFill>
                          <a:schemeClr val="tx1"/>
                        </a:solidFill>
                        <a:effectLst/>
                        <a:latin typeface="+mn-lt"/>
                      </a:endParaRPr>
                    </a:p>
                  </a:txBody>
                  <a:tcPr marL="62192" marR="62192" marT="86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fontAlgn="ctr">
                        <a:lnSpc>
                          <a:spcPct val="100000"/>
                        </a:lnSpc>
                        <a:spcBef>
                          <a:spcPts val="0"/>
                        </a:spcBef>
                        <a:spcAft>
                          <a:spcPts val="0"/>
                        </a:spcAft>
                      </a:pPr>
                      <a:r>
                        <a:rPr lang="en-GB" sz="1000" b="1" i="0" u="none" strike="noStrike" dirty="0">
                          <a:solidFill>
                            <a:schemeClr val="tx1"/>
                          </a:solidFill>
                          <a:effectLst/>
                          <a:latin typeface="+mn-lt"/>
                          <a:ea typeface="Times New Roman" panose="02020603050405020304" pitchFamily="18" charset="0"/>
                        </a:rPr>
                        <a:t>      / 6</a:t>
                      </a:r>
                      <a:endParaRPr lang="en-GB" sz="1000" b="0" i="0" u="none" strike="noStrike" dirty="0">
                        <a:solidFill>
                          <a:schemeClr val="tx1"/>
                        </a:solidFill>
                        <a:effectLst/>
                        <a:latin typeface="+mn-lt"/>
                      </a:endParaRPr>
                    </a:p>
                  </a:txBody>
                  <a:tcPr marL="62192" marR="62192" marT="86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2391736"/>
                  </a:ext>
                </a:extLst>
              </a:tr>
            </a:tbl>
          </a:graphicData>
        </a:graphic>
      </p:graphicFrame>
      <p:pic>
        <p:nvPicPr>
          <p:cNvPr id="3" name="Picture 2">
            <a:extLst>
              <a:ext uri="{FF2B5EF4-FFF2-40B4-BE49-F238E27FC236}">
                <a16:creationId xmlns:a16="http://schemas.microsoft.com/office/drawing/2014/main" id="{6406A322-BDD8-E7B1-4BF4-AF9A614FF2F5}"/>
              </a:ext>
            </a:extLst>
          </p:cNvPr>
          <p:cNvPicPr>
            <a:picLocks noChangeAspect="1"/>
          </p:cNvPicPr>
          <p:nvPr/>
        </p:nvPicPr>
        <p:blipFill>
          <a:blip r:embed="rId4"/>
          <a:stretch>
            <a:fillRect/>
          </a:stretch>
        </p:blipFill>
        <p:spPr>
          <a:xfrm>
            <a:off x="10049743" y="163407"/>
            <a:ext cx="1936277" cy="403436"/>
          </a:xfrm>
          <a:prstGeom prst="rect">
            <a:avLst/>
          </a:prstGeom>
        </p:spPr>
      </p:pic>
      <p:pic>
        <p:nvPicPr>
          <p:cNvPr id="6" name="Audio 5">
            <a:extLst>
              <a:ext uri="{FF2B5EF4-FFF2-40B4-BE49-F238E27FC236}">
                <a16:creationId xmlns:a16="http://schemas.microsoft.com/office/drawing/2014/main" id="{D1A4D734-B84B-86CB-F741-2759ED41FE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28942574"/>
      </p:ext>
    </p:extLst>
  </p:cSld>
  <p:clrMapOvr>
    <a:masterClrMapping/>
  </p:clrMapOvr>
  <mc:AlternateContent xmlns:mc="http://schemas.openxmlformats.org/markup-compatibility/2006">
    <mc:Choice xmlns:p14="http://schemas.microsoft.com/office/powerpoint/2010/main" Requires="p14">
      <p:transition spd="slow" p14:dur="2000" advTm="18229"/>
    </mc:Choice>
    <mc:Fallback>
      <p:transition spd="slow" advTm="18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D768B77-8742-43A0-AF16-6AC4D378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2" name="Rectangle 21">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17490" cy="5486399"/>
          </a:xfrm>
          <a:prstGeom prst="rect">
            <a:avLst/>
          </a:prstGeom>
          <a:ln>
            <a:noFill/>
          </a:ln>
          <a:effectLst>
            <a:outerShdw blurRad="393700" dist="127000" dir="5400000" sx="95000" sy="95000" algn="t"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B4078-53C3-5025-BB82-74A595E62DB9}"/>
              </a:ext>
            </a:extLst>
          </p:cNvPr>
          <p:cNvSpPr>
            <a:spLocks noGrp="1"/>
          </p:cNvSpPr>
          <p:nvPr>
            <p:ph type="title"/>
          </p:nvPr>
        </p:nvSpPr>
        <p:spPr>
          <a:xfrm>
            <a:off x="758952" y="813574"/>
            <a:ext cx="3221377" cy="3859252"/>
          </a:xfrm>
        </p:spPr>
        <p:txBody>
          <a:bodyPr vert="horz" lIns="91440" tIns="45720" rIns="91440" bIns="45720" rtlCol="0" anchor="t">
            <a:normAutofit/>
          </a:bodyPr>
          <a:lstStyle/>
          <a:p>
            <a:r>
              <a:rPr lang="en-US" sz="4000"/>
              <a:t>Thank you</a:t>
            </a:r>
          </a:p>
        </p:txBody>
      </p:sp>
      <p:pic>
        <p:nvPicPr>
          <p:cNvPr id="5" name="Content Placeholder 4" descr="A baby standing next to a wall&#10;&#10;Description automatically generated">
            <a:extLst>
              <a:ext uri="{FF2B5EF4-FFF2-40B4-BE49-F238E27FC236}">
                <a16:creationId xmlns:a16="http://schemas.microsoft.com/office/drawing/2014/main" id="{FC89B3F8-8988-1E90-4009-EB500170D636}"/>
              </a:ext>
            </a:extLst>
          </p:cNvPr>
          <p:cNvPicPr>
            <a:picLocks noGrp="1" noChangeAspect="1"/>
          </p:cNvPicPr>
          <p:nvPr>
            <p:ph idx="1"/>
          </p:nvPr>
        </p:nvPicPr>
        <p:blipFill rotWithShape="1">
          <a:blip r:embed="rId4"/>
          <a:srcRect t="3845" b="35719"/>
          <a:stretch/>
        </p:blipFill>
        <p:spPr>
          <a:xfrm>
            <a:off x="4617490" y="1"/>
            <a:ext cx="7574510" cy="6858000"/>
          </a:xfrm>
          <a:prstGeom prst="rect">
            <a:avLst/>
          </a:prstGeom>
          <a:effectLst>
            <a:outerShdw blurRad="254000" dist="190500" dir="5580000" sx="90000" sy="90000" algn="ctr" rotWithShape="0">
              <a:srgbClr val="000000">
                <a:alpha val="25000"/>
              </a:srgbClr>
            </a:outerShdw>
          </a:effectLst>
        </p:spPr>
      </p:pic>
      <p:pic>
        <p:nvPicPr>
          <p:cNvPr id="6" name="Picture 5">
            <a:extLst>
              <a:ext uri="{FF2B5EF4-FFF2-40B4-BE49-F238E27FC236}">
                <a16:creationId xmlns:a16="http://schemas.microsoft.com/office/drawing/2014/main" id="{D16E897E-4C33-6CA5-1A82-5CE1A496DC42}"/>
              </a:ext>
            </a:extLst>
          </p:cNvPr>
          <p:cNvPicPr>
            <a:picLocks noChangeAspect="1"/>
          </p:cNvPicPr>
          <p:nvPr/>
        </p:nvPicPr>
        <p:blipFill>
          <a:blip r:embed="rId5"/>
          <a:stretch>
            <a:fillRect/>
          </a:stretch>
        </p:blipFill>
        <p:spPr>
          <a:xfrm>
            <a:off x="340748" y="5761463"/>
            <a:ext cx="3725282" cy="776187"/>
          </a:xfrm>
          <a:prstGeom prst="rect">
            <a:avLst/>
          </a:prstGeom>
        </p:spPr>
      </p:pic>
      <p:pic>
        <p:nvPicPr>
          <p:cNvPr id="9" name="Audio 8">
            <a:extLst>
              <a:ext uri="{FF2B5EF4-FFF2-40B4-BE49-F238E27FC236}">
                <a16:creationId xmlns:a16="http://schemas.microsoft.com/office/drawing/2014/main" id="{D0910499-2E60-6963-5AC5-81144BC116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06386396"/>
      </p:ext>
    </p:extLst>
  </p:cSld>
  <p:clrMapOvr>
    <a:masterClrMapping/>
  </p:clrMapOvr>
  <mc:AlternateContent xmlns:mc="http://schemas.openxmlformats.org/markup-compatibility/2006">
    <mc:Choice xmlns:p14="http://schemas.microsoft.com/office/powerpoint/2010/main" Requires="p14">
      <p:transition spd="slow" p14:dur="2000" advTm="3680"/>
    </mc:Choice>
    <mc:Fallback>
      <p:transition spd="slow" advTm="3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AD2F5602-6586-46E4-8645-2CDA442AB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99434B85-DB0D-4010-A6A1-147F28D47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 name="Title 2"/>
          <p:cNvSpPr>
            <a:spLocks noGrp="1"/>
          </p:cNvSpPr>
          <p:nvPr>
            <p:ph type="title"/>
          </p:nvPr>
        </p:nvSpPr>
        <p:spPr>
          <a:xfrm>
            <a:off x="1179226" y="320231"/>
            <a:ext cx="9833548" cy="1325563"/>
          </a:xfrm>
        </p:spPr>
        <p:txBody>
          <a:bodyPr vert="horz" lIns="91440" tIns="45720" rIns="91440" bIns="45720" rtlCol="0" anchor="ctr">
            <a:normAutofit/>
          </a:bodyPr>
          <a:lstStyle/>
          <a:p>
            <a:pPr algn="ctr"/>
            <a:r>
              <a:rPr lang="en-US" sz="4000" kern="1200">
                <a:solidFill>
                  <a:schemeClr val="tx2"/>
                </a:solidFill>
                <a:latin typeface="+mj-lt"/>
                <a:ea typeface="+mj-ea"/>
                <a:cs typeface="+mj-cs"/>
              </a:rPr>
              <a:t>Overview of the 6 WHO motor milestones</a:t>
            </a:r>
          </a:p>
        </p:txBody>
      </p:sp>
      <p:grpSp>
        <p:nvGrpSpPr>
          <p:cNvPr id="1045" name="Group 1044">
            <a:extLst>
              <a:ext uri="{FF2B5EF4-FFF2-40B4-BE49-F238E27FC236}">
                <a16:creationId xmlns:a16="http://schemas.microsoft.com/office/drawing/2014/main" id="{F2E5F4F0-80C0-49F3-84A2-453DE42F20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915607" cy="2187829"/>
            <a:chOff x="-305" y="-1"/>
            <a:chExt cx="3832880" cy="2876136"/>
          </a:xfrm>
        </p:grpSpPr>
        <p:sp>
          <p:nvSpPr>
            <p:cNvPr id="1046" name="Freeform: Shape 1045">
              <a:extLst>
                <a:ext uri="{FF2B5EF4-FFF2-40B4-BE49-F238E27FC236}">
                  <a16:creationId xmlns:a16="http://schemas.microsoft.com/office/drawing/2014/main" id="{342FEDB6-5432-4162-8648-3827572AF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Freeform: Shape 1046">
              <a:extLst>
                <a:ext uri="{FF2B5EF4-FFF2-40B4-BE49-F238E27FC236}">
                  <a16:creationId xmlns:a16="http://schemas.microsoft.com/office/drawing/2014/main" id="{B9FE345E-092D-4A20-A43A-0F9258D96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a:extLst>
                <a:ext uri="{FF2B5EF4-FFF2-40B4-BE49-F238E27FC236}">
                  <a16:creationId xmlns:a16="http://schemas.microsoft.com/office/drawing/2014/main" id="{7A313FCF-0EE7-4C6B-BAB3-EFC9451D3D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Freeform: Shape 1048">
              <a:extLst>
                <a:ext uri="{FF2B5EF4-FFF2-40B4-BE49-F238E27FC236}">
                  <a16:creationId xmlns:a16="http://schemas.microsoft.com/office/drawing/2014/main" id="{0B9ECD02-BE1B-4347-8C2E-EEA690082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Placeholder 4"/>
          <p:cNvSpPr>
            <a:spLocks/>
          </p:cNvSpPr>
          <p:nvPr/>
        </p:nvSpPr>
        <p:spPr>
          <a:xfrm>
            <a:off x="3078646" y="5908178"/>
            <a:ext cx="6697821" cy="123142"/>
          </a:xfrm>
          <a:prstGeom prst="rect">
            <a:avLst/>
          </a:prstGeom>
        </p:spPr>
        <p:txBody>
          <a:bodyPr/>
          <a:lstStyle/>
          <a:p>
            <a:pPr defTabSz="576072">
              <a:spcAft>
                <a:spcPts val="600"/>
              </a:spcAft>
            </a:pPr>
            <a:r>
              <a:rPr lang="en-US" sz="1134" kern="1200" err="1">
                <a:solidFill>
                  <a:schemeClr val="tx1"/>
                </a:solidFill>
                <a:latin typeface="+mn-lt"/>
                <a:ea typeface="+mn-ea"/>
                <a:cs typeface="+mn-cs"/>
              </a:rPr>
              <a:t>Wijnhoven</a:t>
            </a:r>
            <a:r>
              <a:rPr lang="en-US" sz="1134" kern="1200">
                <a:solidFill>
                  <a:schemeClr val="tx1"/>
                </a:solidFill>
                <a:latin typeface="+mn-lt"/>
                <a:ea typeface="+mn-ea"/>
                <a:cs typeface="+mn-cs"/>
              </a:rPr>
              <a:t> TM, et al. Food </a:t>
            </a:r>
            <a:r>
              <a:rPr lang="en-US" sz="1134" kern="1200" err="1">
                <a:solidFill>
                  <a:schemeClr val="tx1"/>
                </a:solidFill>
                <a:latin typeface="+mn-lt"/>
                <a:ea typeface="+mn-ea"/>
                <a:cs typeface="+mn-cs"/>
              </a:rPr>
              <a:t>Nutr</a:t>
            </a:r>
            <a:r>
              <a:rPr lang="en-US" sz="1134" kern="1200">
                <a:solidFill>
                  <a:schemeClr val="tx1"/>
                </a:solidFill>
                <a:latin typeface="+mn-lt"/>
                <a:ea typeface="+mn-ea"/>
                <a:cs typeface="+mn-cs"/>
              </a:rPr>
              <a:t> Bull. 2004;25:S37-45. </a:t>
            </a: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233277507"/>
              </p:ext>
            </p:extLst>
          </p:nvPr>
        </p:nvGraphicFramePr>
        <p:xfrm>
          <a:off x="977205" y="2182716"/>
          <a:ext cx="11004474" cy="2072640"/>
        </p:xfrm>
        <a:graphic>
          <a:graphicData uri="http://schemas.openxmlformats.org/drawingml/2006/table">
            <a:tbl>
              <a:tblPr firstRow="1" bandRow="1">
                <a:tableStyleId>{5C22544A-7EE6-4342-B048-85BDC9FD1C3A}</a:tableStyleId>
              </a:tblPr>
              <a:tblGrid>
                <a:gridCol w="1834079">
                  <a:extLst>
                    <a:ext uri="{9D8B030D-6E8A-4147-A177-3AD203B41FA5}">
                      <a16:colId xmlns:a16="http://schemas.microsoft.com/office/drawing/2014/main" val="20000"/>
                    </a:ext>
                  </a:extLst>
                </a:gridCol>
                <a:gridCol w="1834079">
                  <a:extLst>
                    <a:ext uri="{9D8B030D-6E8A-4147-A177-3AD203B41FA5}">
                      <a16:colId xmlns:a16="http://schemas.microsoft.com/office/drawing/2014/main" val="20001"/>
                    </a:ext>
                  </a:extLst>
                </a:gridCol>
                <a:gridCol w="1834079">
                  <a:extLst>
                    <a:ext uri="{9D8B030D-6E8A-4147-A177-3AD203B41FA5}">
                      <a16:colId xmlns:a16="http://schemas.microsoft.com/office/drawing/2014/main" val="20002"/>
                    </a:ext>
                  </a:extLst>
                </a:gridCol>
                <a:gridCol w="1834079">
                  <a:extLst>
                    <a:ext uri="{9D8B030D-6E8A-4147-A177-3AD203B41FA5}">
                      <a16:colId xmlns:a16="http://schemas.microsoft.com/office/drawing/2014/main" val="20003"/>
                    </a:ext>
                  </a:extLst>
                </a:gridCol>
                <a:gridCol w="1834079">
                  <a:extLst>
                    <a:ext uri="{9D8B030D-6E8A-4147-A177-3AD203B41FA5}">
                      <a16:colId xmlns:a16="http://schemas.microsoft.com/office/drawing/2014/main" val="20004"/>
                    </a:ext>
                  </a:extLst>
                </a:gridCol>
                <a:gridCol w="1834079">
                  <a:extLst>
                    <a:ext uri="{9D8B030D-6E8A-4147-A177-3AD203B41FA5}">
                      <a16:colId xmlns:a16="http://schemas.microsoft.com/office/drawing/2014/main" val="20005"/>
                    </a:ext>
                  </a:extLst>
                </a:gridCol>
              </a:tblGrid>
              <a:tr h="487680">
                <a:tc>
                  <a:txBody>
                    <a:bodyPr/>
                    <a:lstStyle/>
                    <a:p>
                      <a:pPr algn="ctr"/>
                      <a:r>
                        <a:rPr lang="en-US" sz="2400"/>
                        <a:t>1</a:t>
                      </a:r>
                    </a:p>
                  </a:txBody>
                  <a:tcPr marL="121920" marR="121920" marT="60960" marB="60960"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a:t>2</a:t>
                      </a:r>
                    </a:p>
                  </a:txBody>
                  <a:tcPr marL="121920" marR="121920" marT="60960" marB="609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a:t>3</a:t>
                      </a:r>
                    </a:p>
                  </a:txBody>
                  <a:tcPr marL="121920" marR="121920" marT="60960" marB="609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r>
                        <a:rPr lang="en-US" sz="2400"/>
                        <a:t>4</a:t>
                      </a:r>
                    </a:p>
                  </a:txBody>
                  <a:tcPr marL="121920" marR="121920" marT="60960" marB="609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r>
                        <a:rPr lang="en-US" sz="2400" dirty="0"/>
                        <a:t>5</a:t>
                      </a:r>
                    </a:p>
                  </a:txBody>
                  <a:tcPr marL="121920" marR="121920" marT="60960" marB="609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r>
                        <a:rPr lang="en-US" sz="2400"/>
                        <a:t>6</a:t>
                      </a:r>
                    </a:p>
                  </a:txBody>
                  <a:tcPr marL="121920" marR="121920" marT="60960" marB="60960" anchor="ctr">
                    <a:lnL w="571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584960">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2400"/>
                        <a:t>Sitting without support</a:t>
                      </a:r>
                    </a:p>
                    <a:p>
                      <a:pPr algn="ctr"/>
                      <a:endParaRPr lang="en-US" sz="2400"/>
                    </a:p>
                  </a:txBody>
                  <a:tcPr marL="121920" marR="121920" marT="60960" marB="60960"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2400"/>
                        <a:t>Hands-and</a:t>
                      </a:r>
                      <a:r>
                        <a:rPr lang="en-US" sz="2400" baseline="0"/>
                        <a:t>-knees crawling</a:t>
                      </a:r>
                      <a:endParaRPr lang="en-US" sz="2400"/>
                    </a:p>
                    <a:p>
                      <a:pPr algn="ctr"/>
                      <a:endParaRPr lang="en-US" sz="2400"/>
                    </a:p>
                  </a:txBody>
                  <a:tcPr marL="121920" marR="121920" marT="60960" marB="609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2400"/>
                        <a:t>Standing with</a:t>
                      </a:r>
                      <a:r>
                        <a:rPr lang="en-US" sz="2400" baseline="0"/>
                        <a:t> assistance</a:t>
                      </a:r>
                      <a:endParaRPr lang="en-US" sz="2400"/>
                    </a:p>
                    <a:p>
                      <a:pPr algn="ctr"/>
                      <a:endParaRPr lang="en-US" sz="2400"/>
                    </a:p>
                  </a:txBody>
                  <a:tcPr marL="121920" marR="121920" marT="60960" marB="609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2400"/>
                        <a:t>Walking with</a:t>
                      </a:r>
                      <a:r>
                        <a:rPr lang="en-US" sz="2400" baseline="0"/>
                        <a:t> assistance</a:t>
                      </a:r>
                      <a:endParaRPr lang="en-US" sz="2400"/>
                    </a:p>
                    <a:p>
                      <a:pPr algn="ctr"/>
                      <a:endParaRPr lang="en-US" sz="2400"/>
                    </a:p>
                  </a:txBody>
                  <a:tcPr marL="121920" marR="121920" marT="60960" marB="609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2400"/>
                        <a:t>Standing</a:t>
                      </a:r>
                      <a:r>
                        <a:rPr lang="en-US" sz="2400" baseline="0"/>
                        <a:t> alone</a:t>
                      </a:r>
                      <a:endParaRPr lang="en-US" sz="2400"/>
                    </a:p>
                    <a:p>
                      <a:pPr algn="ctr"/>
                      <a:endParaRPr lang="en-US" sz="2400"/>
                    </a:p>
                  </a:txBody>
                  <a:tcPr marL="121920" marR="121920" marT="60960" marB="609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2400" dirty="0"/>
                        <a:t>Walking</a:t>
                      </a:r>
                      <a:r>
                        <a:rPr lang="en-US" sz="2400" baseline="0" dirty="0"/>
                        <a:t> alone</a:t>
                      </a:r>
                      <a:endParaRPr lang="en-US" sz="2400" dirty="0"/>
                    </a:p>
                    <a:p>
                      <a:pPr algn="ctr"/>
                      <a:endParaRPr lang="en-US" sz="2400" dirty="0"/>
                    </a:p>
                  </a:txBody>
                  <a:tcPr marL="121920" marR="121920" marT="60960" marB="60960" anchor="ctr">
                    <a:lnL w="571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40595" y="4301412"/>
            <a:ext cx="601533" cy="10787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066779" y="4276511"/>
            <a:ext cx="1053355" cy="8995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792044" y="4285797"/>
            <a:ext cx="699725" cy="11063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254207" y="4257579"/>
            <a:ext cx="798983" cy="1069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926751" y="4296164"/>
            <a:ext cx="788039" cy="11026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8501" y="4259816"/>
            <a:ext cx="1097391" cy="1064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B29E46F4-294E-A45D-F13D-4DC07B4A80CB}"/>
              </a:ext>
            </a:extLst>
          </p:cNvPr>
          <p:cNvPicPr>
            <a:picLocks noChangeAspect="1"/>
          </p:cNvPicPr>
          <p:nvPr/>
        </p:nvPicPr>
        <p:blipFill>
          <a:blip r:embed="rId11"/>
          <a:stretch>
            <a:fillRect/>
          </a:stretch>
        </p:blipFill>
        <p:spPr>
          <a:xfrm>
            <a:off x="9945665" y="6253161"/>
            <a:ext cx="1936277" cy="403436"/>
          </a:xfrm>
          <a:prstGeom prst="rect">
            <a:avLst/>
          </a:prstGeom>
        </p:spPr>
      </p:pic>
      <p:pic>
        <p:nvPicPr>
          <p:cNvPr id="25" name="Audio 24">
            <a:extLst>
              <a:ext uri="{FF2B5EF4-FFF2-40B4-BE49-F238E27FC236}">
                <a16:creationId xmlns:a16="http://schemas.microsoft.com/office/drawing/2014/main" id="{9F5BDED2-340A-F641-7CD3-0FDDC58A8CC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1783943"/>
      </p:ext>
    </p:extLst>
  </p:cSld>
  <p:clrMapOvr>
    <a:masterClrMapping/>
  </p:clrMapOvr>
  <mc:AlternateContent xmlns:mc="http://schemas.openxmlformats.org/markup-compatibility/2006">
    <mc:Choice xmlns:p14="http://schemas.microsoft.com/office/powerpoint/2010/main" Requires="p14">
      <p:transition spd="slow" p14:dur="2000" advTm="14250"/>
    </mc:Choice>
    <mc:Fallback>
      <p:transition spd="slow" advTm="14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t>WHO </a:t>
            </a:r>
            <a:r>
              <a:rPr lang="en-US" dirty="0" err="1"/>
              <a:t>Multicentre</a:t>
            </a:r>
            <a:r>
              <a:rPr lang="en-US" dirty="0"/>
              <a:t> Growth Reference Study Group. </a:t>
            </a:r>
            <a:r>
              <a:rPr lang="en-US" dirty="0" err="1"/>
              <a:t>Acta</a:t>
            </a:r>
            <a:r>
              <a:rPr lang="en-US" dirty="0"/>
              <a:t> </a:t>
            </a:r>
            <a:r>
              <a:rPr lang="en-US" dirty="0" err="1"/>
              <a:t>Paediatrica</a:t>
            </a:r>
            <a:r>
              <a:rPr lang="en-US" dirty="0"/>
              <a:t> 2006; </a:t>
            </a:r>
            <a:r>
              <a:rPr lang="en-US" dirty="0" err="1"/>
              <a:t>Suppl</a:t>
            </a:r>
            <a:r>
              <a:rPr lang="en-US" dirty="0"/>
              <a:t> 450: 86-95.</a:t>
            </a:r>
          </a:p>
        </p:txBody>
      </p:sp>
      <p:sp>
        <p:nvSpPr>
          <p:cNvPr id="3" name="Title 2"/>
          <p:cNvSpPr>
            <a:spLocks noGrp="1"/>
          </p:cNvSpPr>
          <p:nvPr>
            <p:ph type="title"/>
          </p:nvPr>
        </p:nvSpPr>
        <p:spPr>
          <a:xfrm>
            <a:off x="464728" y="154893"/>
            <a:ext cx="10515600" cy="1325563"/>
          </a:xfrm>
        </p:spPr>
        <p:txBody>
          <a:bodyPr/>
          <a:lstStyle/>
          <a:p>
            <a:r>
              <a:rPr lang="en-US" dirty="0"/>
              <a:t>Normal windows of achievement for WHO milestones</a:t>
            </a:r>
          </a:p>
        </p:txBody>
      </p:sp>
      <p:sp>
        <p:nvSpPr>
          <p:cNvPr id="13" name="Content Placeholder 135"/>
          <p:cNvSpPr>
            <a:spLocks noGrp="1"/>
          </p:cNvSpPr>
          <p:nvPr>
            <p:ph idx="1"/>
          </p:nvPr>
        </p:nvSpPr>
        <p:spPr>
          <a:xfrm>
            <a:off x="7139653" y="4370386"/>
            <a:ext cx="2076679" cy="1203533"/>
          </a:xfrm>
        </p:spPr>
        <p:txBody>
          <a:bodyPr/>
          <a:lstStyle/>
          <a:p>
            <a:pPr marL="0" indent="0" algn="ctr">
              <a:buNone/>
            </a:pPr>
            <a:r>
              <a:rPr lang="en-PH" sz="1733" dirty="0">
                <a:solidFill>
                  <a:schemeClr val="tx1"/>
                </a:solidFill>
              </a:rPr>
              <a:t>Assessed in 816 children in Ghana, India, Norway, Oman and USA</a:t>
            </a:r>
          </a:p>
        </p:txBody>
      </p:sp>
      <p:grpSp>
        <p:nvGrpSpPr>
          <p:cNvPr id="15" name="Group 14"/>
          <p:cNvGrpSpPr/>
          <p:nvPr/>
        </p:nvGrpSpPr>
        <p:grpSpPr>
          <a:xfrm>
            <a:off x="2962728" y="1452414"/>
            <a:ext cx="6503827" cy="4252895"/>
            <a:chOff x="1653540" y="2200285"/>
            <a:chExt cx="6225540" cy="3921394"/>
          </a:xfrm>
        </p:grpSpPr>
        <p:grpSp>
          <p:nvGrpSpPr>
            <p:cNvPr id="121" name="Group 120"/>
            <p:cNvGrpSpPr/>
            <p:nvPr/>
          </p:nvGrpSpPr>
          <p:grpSpPr>
            <a:xfrm>
              <a:off x="1653540" y="2200285"/>
              <a:ext cx="6225540" cy="3850021"/>
              <a:chOff x="1653540" y="2200275"/>
              <a:chExt cx="6225540" cy="3850005"/>
            </a:xfrm>
          </p:grpSpPr>
          <p:cxnSp>
            <p:nvCxnSpPr>
              <p:cNvPr id="142" name="Straight Connector 141"/>
              <p:cNvCxnSpPr/>
              <p:nvPr/>
            </p:nvCxnSpPr>
            <p:spPr>
              <a:xfrm>
                <a:off x="1653540" y="2200275"/>
                <a:ext cx="0" cy="38500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653540" y="6050280"/>
                <a:ext cx="62255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1758791" y="6048527"/>
              <a:ext cx="6038593" cy="73152"/>
              <a:chOff x="1758791" y="6048527"/>
              <a:chExt cx="6038593" cy="73152"/>
            </a:xfrm>
          </p:grpSpPr>
          <p:cxnSp>
            <p:nvCxnSpPr>
              <p:cNvPr id="123" name="Straight Connector 122"/>
              <p:cNvCxnSpPr/>
              <p:nvPr/>
            </p:nvCxnSpPr>
            <p:spPr>
              <a:xfrm>
                <a:off x="1758791"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2094268"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429745"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765222"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100699"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436176"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771653"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07130"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442607"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778084"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5113561"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5449038"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5784515"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6119992"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6455469"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6790946"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126423"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461900"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797384" y="6048527"/>
                <a:ext cx="0" cy="7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 name="Group 15"/>
          <p:cNvGrpSpPr/>
          <p:nvPr/>
        </p:nvGrpSpPr>
        <p:grpSpPr>
          <a:xfrm>
            <a:off x="2928253" y="5682165"/>
            <a:ext cx="6649497" cy="338553"/>
            <a:chOff x="1620536" y="6100333"/>
            <a:chExt cx="6364968" cy="312164"/>
          </a:xfrm>
        </p:grpSpPr>
        <p:sp>
          <p:nvSpPr>
            <p:cNvPr id="102" name="TextBox 101"/>
            <p:cNvSpPr txBox="1"/>
            <p:nvPr/>
          </p:nvSpPr>
          <p:spPr>
            <a:xfrm>
              <a:off x="1620536" y="6100333"/>
              <a:ext cx="276501" cy="312164"/>
            </a:xfrm>
            <a:prstGeom prst="rect">
              <a:avLst/>
            </a:prstGeom>
            <a:noFill/>
          </p:spPr>
          <p:txBody>
            <a:bodyPr wrap="none" rtlCol="0">
              <a:spAutoFit/>
            </a:bodyPr>
            <a:lstStyle/>
            <a:p>
              <a:pPr algn="ctr"/>
              <a:r>
                <a:rPr lang="en-PH" sz="1600" dirty="0"/>
                <a:t>3</a:t>
              </a:r>
            </a:p>
          </p:txBody>
        </p:sp>
        <p:sp>
          <p:nvSpPr>
            <p:cNvPr id="103" name="TextBox 102"/>
            <p:cNvSpPr txBox="1"/>
            <p:nvPr/>
          </p:nvSpPr>
          <p:spPr>
            <a:xfrm>
              <a:off x="1956014" y="6100333"/>
              <a:ext cx="276501" cy="312164"/>
            </a:xfrm>
            <a:prstGeom prst="rect">
              <a:avLst/>
            </a:prstGeom>
            <a:noFill/>
          </p:spPr>
          <p:txBody>
            <a:bodyPr wrap="none" rtlCol="0">
              <a:spAutoFit/>
            </a:bodyPr>
            <a:lstStyle/>
            <a:p>
              <a:pPr algn="ctr"/>
              <a:r>
                <a:rPr lang="en-PH" sz="1600" dirty="0"/>
                <a:t>4</a:t>
              </a:r>
            </a:p>
          </p:txBody>
        </p:sp>
        <p:sp>
          <p:nvSpPr>
            <p:cNvPr id="104" name="TextBox 103"/>
            <p:cNvSpPr txBox="1"/>
            <p:nvPr/>
          </p:nvSpPr>
          <p:spPr>
            <a:xfrm>
              <a:off x="2291491" y="6100333"/>
              <a:ext cx="276501" cy="312164"/>
            </a:xfrm>
            <a:prstGeom prst="rect">
              <a:avLst/>
            </a:prstGeom>
            <a:noFill/>
          </p:spPr>
          <p:txBody>
            <a:bodyPr wrap="none" rtlCol="0">
              <a:spAutoFit/>
            </a:bodyPr>
            <a:lstStyle/>
            <a:p>
              <a:pPr algn="ctr"/>
              <a:r>
                <a:rPr lang="en-PH" sz="1600" dirty="0"/>
                <a:t>5</a:t>
              </a:r>
            </a:p>
          </p:txBody>
        </p:sp>
        <p:sp>
          <p:nvSpPr>
            <p:cNvPr id="105" name="TextBox 104"/>
            <p:cNvSpPr txBox="1"/>
            <p:nvPr/>
          </p:nvSpPr>
          <p:spPr>
            <a:xfrm>
              <a:off x="2626968" y="6100333"/>
              <a:ext cx="276501" cy="312164"/>
            </a:xfrm>
            <a:prstGeom prst="rect">
              <a:avLst/>
            </a:prstGeom>
            <a:noFill/>
          </p:spPr>
          <p:txBody>
            <a:bodyPr wrap="none" rtlCol="0">
              <a:spAutoFit/>
            </a:bodyPr>
            <a:lstStyle/>
            <a:p>
              <a:pPr algn="ctr"/>
              <a:r>
                <a:rPr lang="en-PH" sz="1600" dirty="0"/>
                <a:t>6</a:t>
              </a:r>
            </a:p>
          </p:txBody>
        </p:sp>
        <p:sp>
          <p:nvSpPr>
            <p:cNvPr id="106" name="TextBox 105"/>
            <p:cNvSpPr txBox="1"/>
            <p:nvPr/>
          </p:nvSpPr>
          <p:spPr>
            <a:xfrm>
              <a:off x="2962444" y="6100333"/>
              <a:ext cx="276501" cy="312164"/>
            </a:xfrm>
            <a:prstGeom prst="rect">
              <a:avLst/>
            </a:prstGeom>
            <a:noFill/>
          </p:spPr>
          <p:txBody>
            <a:bodyPr wrap="none" rtlCol="0">
              <a:spAutoFit/>
            </a:bodyPr>
            <a:lstStyle/>
            <a:p>
              <a:pPr algn="ctr"/>
              <a:r>
                <a:rPr lang="en-PH" sz="1600" dirty="0"/>
                <a:t>7</a:t>
              </a:r>
            </a:p>
          </p:txBody>
        </p:sp>
        <p:sp>
          <p:nvSpPr>
            <p:cNvPr id="107" name="TextBox 106"/>
            <p:cNvSpPr txBox="1"/>
            <p:nvPr/>
          </p:nvSpPr>
          <p:spPr>
            <a:xfrm>
              <a:off x="3297922" y="6100333"/>
              <a:ext cx="276501" cy="312164"/>
            </a:xfrm>
            <a:prstGeom prst="rect">
              <a:avLst/>
            </a:prstGeom>
            <a:noFill/>
          </p:spPr>
          <p:txBody>
            <a:bodyPr wrap="none" rtlCol="0">
              <a:spAutoFit/>
            </a:bodyPr>
            <a:lstStyle/>
            <a:p>
              <a:pPr algn="ctr"/>
              <a:r>
                <a:rPr lang="en-PH" sz="1600" dirty="0"/>
                <a:t>8</a:t>
              </a:r>
            </a:p>
          </p:txBody>
        </p:sp>
        <p:sp>
          <p:nvSpPr>
            <p:cNvPr id="108" name="TextBox 107"/>
            <p:cNvSpPr txBox="1"/>
            <p:nvPr/>
          </p:nvSpPr>
          <p:spPr>
            <a:xfrm>
              <a:off x="3633396" y="6100333"/>
              <a:ext cx="276501" cy="312164"/>
            </a:xfrm>
            <a:prstGeom prst="rect">
              <a:avLst/>
            </a:prstGeom>
            <a:noFill/>
          </p:spPr>
          <p:txBody>
            <a:bodyPr wrap="none" rtlCol="0">
              <a:spAutoFit/>
            </a:bodyPr>
            <a:lstStyle/>
            <a:p>
              <a:pPr algn="ctr"/>
              <a:r>
                <a:rPr lang="en-PH" sz="1600" dirty="0"/>
                <a:t>9</a:t>
              </a:r>
            </a:p>
          </p:txBody>
        </p:sp>
        <p:sp>
          <p:nvSpPr>
            <p:cNvPr id="109" name="TextBox 108"/>
            <p:cNvSpPr txBox="1"/>
            <p:nvPr/>
          </p:nvSpPr>
          <p:spPr>
            <a:xfrm>
              <a:off x="3919008" y="6100333"/>
              <a:ext cx="376237" cy="312164"/>
            </a:xfrm>
            <a:prstGeom prst="rect">
              <a:avLst/>
            </a:prstGeom>
            <a:noFill/>
          </p:spPr>
          <p:txBody>
            <a:bodyPr wrap="none" rtlCol="0">
              <a:spAutoFit/>
            </a:bodyPr>
            <a:lstStyle/>
            <a:p>
              <a:pPr algn="ctr"/>
              <a:r>
                <a:rPr lang="en-PH" sz="1600" dirty="0"/>
                <a:t>10</a:t>
              </a:r>
            </a:p>
          </p:txBody>
        </p:sp>
        <p:sp>
          <p:nvSpPr>
            <p:cNvPr id="110" name="TextBox 109"/>
            <p:cNvSpPr txBox="1"/>
            <p:nvPr/>
          </p:nvSpPr>
          <p:spPr>
            <a:xfrm>
              <a:off x="4254482" y="6100333"/>
              <a:ext cx="376237" cy="312164"/>
            </a:xfrm>
            <a:prstGeom prst="rect">
              <a:avLst/>
            </a:prstGeom>
            <a:noFill/>
          </p:spPr>
          <p:txBody>
            <a:bodyPr wrap="none" rtlCol="0">
              <a:spAutoFit/>
            </a:bodyPr>
            <a:lstStyle/>
            <a:p>
              <a:pPr algn="ctr"/>
              <a:r>
                <a:rPr lang="en-PH" sz="1600" dirty="0"/>
                <a:t>11</a:t>
              </a:r>
            </a:p>
          </p:txBody>
        </p:sp>
        <p:sp>
          <p:nvSpPr>
            <p:cNvPr id="111" name="TextBox 110"/>
            <p:cNvSpPr txBox="1"/>
            <p:nvPr/>
          </p:nvSpPr>
          <p:spPr>
            <a:xfrm>
              <a:off x="4589961" y="6100333"/>
              <a:ext cx="376237" cy="312164"/>
            </a:xfrm>
            <a:prstGeom prst="rect">
              <a:avLst/>
            </a:prstGeom>
            <a:noFill/>
          </p:spPr>
          <p:txBody>
            <a:bodyPr wrap="none" rtlCol="0">
              <a:spAutoFit/>
            </a:bodyPr>
            <a:lstStyle/>
            <a:p>
              <a:pPr algn="ctr"/>
              <a:r>
                <a:rPr lang="en-PH" sz="1600" dirty="0"/>
                <a:t>12</a:t>
              </a:r>
            </a:p>
          </p:txBody>
        </p:sp>
        <p:sp>
          <p:nvSpPr>
            <p:cNvPr id="112" name="TextBox 111"/>
            <p:cNvSpPr txBox="1"/>
            <p:nvPr/>
          </p:nvSpPr>
          <p:spPr>
            <a:xfrm>
              <a:off x="4925440" y="6100333"/>
              <a:ext cx="376237" cy="312164"/>
            </a:xfrm>
            <a:prstGeom prst="rect">
              <a:avLst/>
            </a:prstGeom>
            <a:noFill/>
          </p:spPr>
          <p:txBody>
            <a:bodyPr wrap="none" rtlCol="0">
              <a:spAutoFit/>
            </a:bodyPr>
            <a:lstStyle/>
            <a:p>
              <a:pPr algn="ctr"/>
              <a:r>
                <a:rPr lang="en-PH" sz="1600" dirty="0"/>
                <a:t>13</a:t>
              </a:r>
            </a:p>
          </p:txBody>
        </p:sp>
        <p:sp>
          <p:nvSpPr>
            <p:cNvPr id="113" name="TextBox 112"/>
            <p:cNvSpPr txBox="1"/>
            <p:nvPr/>
          </p:nvSpPr>
          <p:spPr>
            <a:xfrm>
              <a:off x="5260917" y="6100333"/>
              <a:ext cx="376237" cy="312164"/>
            </a:xfrm>
            <a:prstGeom prst="rect">
              <a:avLst/>
            </a:prstGeom>
            <a:noFill/>
          </p:spPr>
          <p:txBody>
            <a:bodyPr wrap="none" rtlCol="0">
              <a:spAutoFit/>
            </a:bodyPr>
            <a:lstStyle/>
            <a:p>
              <a:pPr algn="ctr"/>
              <a:r>
                <a:rPr lang="en-PH" sz="1600" dirty="0"/>
                <a:t>14</a:t>
              </a:r>
            </a:p>
          </p:txBody>
        </p:sp>
        <p:sp>
          <p:nvSpPr>
            <p:cNvPr id="114" name="TextBox 113"/>
            <p:cNvSpPr txBox="1"/>
            <p:nvPr/>
          </p:nvSpPr>
          <p:spPr>
            <a:xfrm>
              <a:off x="5596391" y="6100333"/>
              <a:ext cx="376237" cy="312164"/>
            </a:xfrm>
            <a:prstGeom prst="rect">
              <a:avLst/>
            </a:prstGeom>
            <a:noFill/>
          </p:spPr>
          <p:txBody>
            <a:bodyPr wrap="none" rtlCol="0">
              <a:spAutoFit/>
            </a:bodyPr>
            <a:lstStyle/>
            <a:p>
              <a:pPr algn="ctr"/>
              <a:r>
                <a:rPr lang="en-PH" sz="1600" dirty="0"/>
                <a:t>15</a:t>
              </a:r>
            </a:p>
          </p:txBody>
        </p:sp>
        <p:sp>
          <p:nvSpPr>
            <p:cNvPr id="115" name="TextBox 114"/>
            <p:cNvSpPr txBox="1"/>
            <p:nvPr/>
          </p:nvSpPr>
          <p:spPr>
            <a:xfrm>
              <a:off x="5931867" y="6100333"/>
              <a:ext cx="376237" cy="312164"/>
            </a:xfrm>
            <a:prstGeom prst="rect">
              <a:avLst/>
            </a:prstGeom>
            <a:noFill/>
          </p:spPr>
          <p:txBody>
            <a:bodyPr wrap="none" rtlCol="0">
              <a:spAutoFit/>
            </a:bodyPr>
            <a:lstStyle/>
            <a:p>
              <a:pPr algn="ctr"/>
              <a:r>
                <a:rPr lang="en-PH" sz="1600" dirty="0"/>
                <a:t>16</a:t>
              </a:r>
            </a:p>
          </p:txBody>
        </p:sp>
        <p:sp>
          <p:nvSpPr>
            <p:cNvPr id="116" name="TextBox 115"/>
            <p:cNvSpPr txBox="1"/>
            <p:nvPr/>
          </p:nvSpPr>
          <p:spPr>
            <a:xfrm>
              <a:off x="6267344" y="6100333"/>
              <a:ext cx="376237" cy="312164"/>
            </a:xfrm>
            <a:prstGeom prst="rect">
              <a:avLst/>
            </a:prstGeom>
            <a:noFill/>
          </p:spPr>
          <p:txBody>
            <a:bodyPr wrap="none" rtlCol="0">
              <a:spAutoFit/>
            </a:bodyPr>
            <a:lstStyle/>
            <a:p>
              <a:pPr algn="ctr"/>
              <a:r>
                <a:rPr lang="en-PH" sz="1600" dirty="0"/>
                <a:t>17</a:t>
              </a:r>
            </a:p>
          </p:txBody>
        </p:sp>
        <p:sp>
          <p:nvSpPr>
            <p:cNvPr id="117" name="TextBox 116"/>
            <p:cNvSpPr txBox="1"/>
            <p:nvPr/>
          </p:nvSpPr>
          <p:spPr>
            <a:xfrm>
              <a:off x="6602824" y="6100333"/>
              <a:ext cx="376237" cy="312164"/>
            </a:xfrm>
            <a:prstGeom prst="rect">
              <a:avLst/>
            </a:prstGeom>
            <a:noFill/>
          </p:spPr>
          <p:txBody>
            <a:bodyPr wrap="none" rtlCol="0">
              <a:spAutoFit/>
            </a:bodyPr>
            <a:lstStyle/>
            <a:p>
              <a:pPr algn="ctr"/>
              <a:r>
                <a:rPr lang="en-PH" sz="1600" dirty="0"/>
                <a:t>18</a:t>
              </a:r>
            </a:p>
          </p:txBody>
        </p:sp>
        <p:sp>
          <p:nvSpPr>
            <p:cNvPr id="118" name="TextBox 117"/>
            <p:cNvSpPr txBox="1"/>
            <p:nvPr/>
          </p:nvSpPr>
          <p:spPr>
            <a:xfrm>
              <a:off x="6938302" y="6100333"/>
              <a:ext cx="376237" cy="312164"/>
            </a:xfrm>
            <a:prstGeom prst="rect">
              <a:avLst/>
            </a:prstGeom>
            <a:noFill/>
          </p:spPr>
          <p:txBody>
            <a:bodyPr wrap="none" rtlCol="0">
              <a:spAutoFit/>
            </a:bodyPr>
            <a:lstStyle/>
            <a:p>
              <a:pPr algn="ctr"/>
              <a:r>
                <a:rPr lang="en-PH" sz="1600" dirty="0"/>
                <a:t>19</a:t>
              </a:r>
            </a:p>
          </p:txBody>
        </p:sp>
        <p:sp>
          <p:nvSpPr>
            <p:cNvPr id="119" name="TextBox 118"/>
            <p:cNvSpPr txBox="1"/>
            <p:nvPr/>
          </p:nvSpPr>
          <p:spPr>
            <a:xfrm>
              <a:off x="7273780" y="6100333"/>
              <a:ext cx="376237" cy="312164"/>
            </a:xfrm>
            <a:prstGeom prst="rect">
              <a:avLst/>
            </a:prstGeom>
            <a:noFill/>
          </p:spPr>
          <p:txBody>
            <a:bodyPr wrap="none" rtlCol="0">
              <a:spAutoFit/>
            </a:bodyPr>
            <a:lstStyle/>
            <a:p>
              <a:pPr algn="ctr"/>
              <a:r>
                <a:rPr lang="en-PH" sz="1600" dirty="0"/>
                <a:t>20</a:t>
              </a:r>
            </a:p>
          </p:txBody>
        </p:sp>
        <p:sp>
          <p:nvSpPr>
            <p:cNvPr id="120" name="TextBox 119"/>
            <p:cNvSpPr txBox="1"/>
            <p:nvPr/>
          </p:nvSpPr>
          <p:spPr>
            <a:xfrm>
              <a:off x="7609267" y="6100333"/>
              <a:ext cx="376237" cy="312164"/>
            </a:xfrm>
            <a:prstGeom prst="rect">
              <a:avLst/>
            </a:prstGeom>
            <a:noFill/>
          </p:spPr>
          <p:txBody>
            <a:bodyPr wrap="none" rtlCol="0">
              <a:spAutoFit/>
            </a:bodyPr>
            <a:lstStyle/>
            <a:p>
              <a:pPr algn="ctr"/>
              <a:r>
                <a:rPr lang="en-PH" sz="1600" dirty="0"/>
                <a:t>21</a:t>
              </a:r>
            </a:p>
          </p:txBody>
        </p:sp>
      </p:grpSp>
      <p:grpSp>
        <p:nvGrpSpPr>
          <p:cNvPr id="17" name="Group 16"/>
          <p:cNvGrpSpPr/>
          <p:nvPr/>
        </p:nvGrpSpPr>
        <p:grpSpPr>
          <a:xfrm>
            <a:off x="3301961" y="5132916"/>
            <a:ext cx="2013120" cy="374281"/>
            <a:chOff x="1978259" y="5593873"/>
            <a:chExt cx="1926983" cy="345105"/>
          </a:xfrm>
          <a:effectLst/>
        </p:grpSpPr>
        <p:grpSp>
          <p:nvGrpSpPr>
            <p:cNvPr id="89" name="Group 88"/>
            <p:cNvGrpSpPr/>
            <p:nvPr/>
          </p:nvGrpSpPr>
          <p:grpSpPr>
            <a:xfrm>
              <a:off x="1978259" y="5593873"/>
              <a:ext cx="1926983" cy="345105"/>
              <a:chOff x="1978259" y="5593882"/>
              <a:chExt cx="1926983" cy="345106"/>
            </a:xfrm>
          </p:grpSpPr>
          <p:sp>
            <p:nvSpPr>
              <p:cNvPr id="91" name="Rectangle 90"/>
              <p:cNvSpPr/>
              <p:nvPr/>
            </p:nvSpPr>
            <p:spPr>
              <a:xfrm>
                <a:off x="2019298" y="5593882"/>
                <a:ext cx="1807091" cy="3451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sz="1400" dirty="0">
                  <a:solidFill>
                    <a:schemeClr val="bg1"/>
                  </a:solidFill>
                </a:endParaRPr>
              </a:p>
            </p:txBody>
          </p:sp>
          <p:grpSp>
            <p:nvGrpSpPr>
              <p:cNvPr id="92" name="Group 91"/>
              <p:cNvGrpSpPr/>
              <p:nvPr/>
            </p:nvGrpSpPr>
            <p:grpSpPr>
              <a:xfrm>
                <a:off x="1978259" y="5696901"/>
                <a:ext cx="82079" cy="137160"/>
                <a:chOff x="2838450" y="2463165"/>
                <a:chExt cx="2160208" cy="137160"/>
              </a:xfrm>
            </p:grpSpPr>
            <p:cxnSp>
              <p:nvCxnSpPr>
                <p:cNvPr id="98" name="Straight Connector 97"/>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2838450" y="2463165"/>
                  <a:ext cx="2160208" cy="137160"/>
                  <a:chOff x="2838450" y="2463165"/>
                  <a:chExt cx="2160208" cy="137160"/>
                </a:xfrm>
              </p:grpSpPr>
              <p:cxnSp>
                <p:nvCxnSpPr>
                  <p:cNvPr id="100" name="Straight Connector 99"/>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nvGrpSpPr>
              <p:cNvPr id="93" name="Group 92"/>
              <p:cNvGrpSpPr/>
              <p:nvPr/>
            </p:nvGrpSpPr>
            <p:grpSpPr>
              <a:xfrm>
                <a:off x="3747536" y="5696901"/>
                <a:ext cx="157706" cy="137160"/>
                <a:chOff x="2838450" y="2463165"/>
                <a:chExt cx="2160208" cy="137160"/>
              </a:xfrm>
            </p:grpSpPr>
            <p:cxnSp>
              <p:nvCxnSpPr>
                <p:cNvPr id="94" name="Straight Connector 93"/>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a:off x="2838450" y="2463165"/>
                  <a:ext cx="2160208" cy="137160"/>
                  <a:chOff x="2838450" y="2463165"/>
                  <a:chExt cx="2160208" cy="137160"/>
                </a:xfrm>
              </p:grpSpPr>
              <p:cxnSp>
                <p:nvCxnSpPr>
                  <p:cNvPr id="96" name="Straight Connector 95"/>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sp>
          <p:nvSpPr>
            <p:cNvPr id="90" name="TextBox 89"/>
            <p:cNvSpPr txBox="1"/>
            <p:nvPr/>
          </p:nvSpPr>
          <p:spPr>
            <a:xfrm>
              <a:off x="2006718" y="5605127"/>
              <a:ext cx="1796185" cy="283785"/>
            </a:xfrm>
            <a:prstGeom prst="rect">
              <a:avLst/>
            </a:prstGeom>
            <a:noFill/>
          </p:spPr>
          <p:txBody>
            <a:bodyPr wrap="none" rtlCol="0">
              <a:spAutoFit/>
            </a:bodyPr>
            <a:lstStyle/>
            <a:p>
              <a:pPr algn="ctr"/>
              <a:r>
                <a:rPr lang="en-PH" sz="1400" dirty="0">
                  <a:solidFill>
                    <a:schemeClr val="bg1"/>
                  </a:solidFill>
                </a:rPr>
                <a:t>Sitting without support</a:t>
              </a:r>
            </a:p>
          </p:txBody>
        </p:sp>
      </p:grpSp>
      <p:grpSp>
        <p:nvGrpSpPr>
          <p:cNvPr id="76" name="Group 75"/>
          <p:cNvGrpSpPr/>
          <p:nvPr/>
        </p:nvGrpSpPr>
        <p:grpSpPr>
          <a:xfrm>
            <a:off x="3670168" y="4445058"/>
            <a:ext cx="2447725" cy="374281"/>
            <a:chOff x="2330704" y="4885683"/>
            <a:chExt cx="2342987" cy="345105"/>
          </a:xfrm>
        </p:grpSpPr>
        <p:sp>
          <p:nvSpPr>
            <p:cNvPr id="78" name="Rectangle 77"/>
            <p:cNvSpPr/>
            <p:nvPr/>
          </p:nvSpPr>
          <p:spPr>
            <a:xfrm>
              <a:off x="2376171" y="4885683"/>
              <a:ext cx="2205047" cy="3451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PH" sz="1400" dirty="0">
                  <a:solidFill>
                    <a:schemeClr val="bg1"/>
                  </a:solidFill>
                </a:rPr>
                <a:t>Standing with assistance</a:t>
              </a:r>
            </a:p>
          </p:txBody>
        </p:sp>
        <p:grpSp>
          <p:nvGrpSpPr>
            <p:cNvPr id="79" name="Group 78"/>
            <p:cNvGrpSpPr/>
            <p:nvPr/>
          </p:nvGrpSpPr>
          <p:grpSpPr>
            <a:xfrm>
              <a:off x="2330704" y="4989654"/>
              <a:ext cx="82079" cy="137160"/>
              <a:chOff x="2838450" y="2463165"/>
              <a:chExt cx="2160208" cy="137160"/>
            </a:xfrm>
          </p:grpSpPr>
          <p:cxnSp>
            <p:nvCxnSpPr>
              <p:cNvPr id="85" name="Straight Connector 84"/>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2838450" y="2463165"/>
                <a:ext cx="2160208" cy="137160"/>
                <a:chOff x="2838450" y="2463165"/>
                <a:chExt cx="2160208" cy="137160"/>
              </a:xfrm>
            </p:grpSpPr>
            <p:cxnSp>
              <p:nvCxnSpPr>
                <p:cNvPr id="87" name="Straight Connector 86"/>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nvGrpSpPr>
            <p:cNvPr id="80" name="Group 79"/>
            <p:cNvGrpSpPr/>
            <p:nvPr/>
          </p:nvGrpSpPr>
          <p:grpSpPr>
            <a:xfrm>
              <a:off x="4488767" y="4989670"/>
              <a:ext cx="184924" cy="137160"/>
              <a:chOff x="2838450" y="2463165"/>
              <a:chExt cx="2160208" cy="137160"/>
            </a:xfrm>
          </p:grpSpPr>
          <p:cxnSp>
            <p:nvCxnSpPr>
              <p:cNvPr id="81" name="Straight Connector 80"/>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2838450" y="2463165"/>
                <a:ext cx="2160208" cy="137160"/>
                <a:chOff x="2838450" y="2463165"/>
                <a:chExt cx="2160208" cy="137160"/>
              </a:xfrm>
            </p:grpSpPr>
            <p:cxnSp>
              <p:nvCxnSpPr>
                <p:cNvPr id="83" name="Straight Connector 82"/>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grpSp>
        <p:nvGrpSpPr>
          <p:cNvPr id="63" name="Group 62"/>
          <p:cNvGrpSpPr/>
          <p:nvPr/>
        </p:nvGrpSpPr>
        <p:grpSpPr>
          <a:xfrm>
            <a:off x="3778889" y="3757204"/>
            <a:ext cx="3100331" cy="374281"/>
            <a:chOff x="2434779" y="4180848"/>
            <a:chExt cx="2967673" cy="345106"/>
          </a:xfrm>
        </p:grpSpPr>
        <p:sp>
          <p:nvSpPr>
            <p:cNvPr id="65" name="Rectangle 64"/>
            <p:cNvSpPr/>
            <p:nvPr/>
          </p:nvSpPr>
          <p:spPr>
            <a:xfrm>
              <a:off x="2483867" y="4180848"/>
              <a:ext cx="2780920" cy="3451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PH" sz="1400" dirty="0">
                  <a:solidFill>
                    <a:schemeClr val="bg1"/>
                  </a:solidFill>
                </a:rPr>
                <a:t>Hand-and-knees crawling</a:t>
              </a:r>
            </a:p>
          </p:txBody>
        </p:sp>
        <p:grpSp>
          <p:nvGrpSpPr>
            <p:cNvPr id="66" name="Group 65"/>
            <p:cNvGrpSpPr/>
            <p:nvPr/>
          </p:nvGrpSpPr>
          <p:grpSpPr>
            <a:xfrm>
              <a:off x="2434779" y="4284806"/>
              <a:ext cx="98179" cy="137160"/>
              <a:chOff x="2838450" y="2463165"/>
              <a:chExt cx="2160208" cy="137160"/>
            </a:xfrm>
          </p:grpSpPr>
          <p:cxnSp>
            <p:nvCxnSpPr>
              <p:cNvPr id="72" name="Straight Connector 71"/>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2838450" y="2463165"/>
                <a:ext cx="2160208" cy="137160"/>
                <a:chOff x="2838450" y="2463165"/>
                <a:chExt cx="2160208" cy="137160"/>
              </a:xfrm>
            </p:grpSpPr>
            <p:cxnSp>
              <p:nvCxnSpPr>
                <p:cNvPr id="74" name="Straight Connector 73"/>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nvGrpSpPr>
            <p:cNvPr id="67" name="Group 66"/>
            <p:cNvGrpSpPr/>
            <p:nvPr/>
          </p:nvGrpSpPr>
          <p:grpSpPr>
            <a:xfrm>
              <a:off x="5127126" y="4284820"/>
              <a:ext cx="275326" cy="137160"/>
              <a:chOff x="2838450" y="2463165"/>
              <a:chExt cx="2160208" cy="137160"/>
            </a:xfrm>
          </p:grpSpPr>
          <p:cxnSp>
            <p:nvCxnSpPr>
              <p:cNvPr id="68" name="Straight Connector 67"/>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2838450" y="2463165"/>
                <a:ext cx="2160208" cy="137160"/>
                <a:chOff x="2838450" y="2463165"/>
                <a:chExt cx="2160208" cy="137160"/>
              </a:xfrm>
            </p:grpSpPr>
            <p:cxnSp>
              <p:nvCxnSpPr>
                <p:cNvPr id="70" name="Straight Connector 69"/>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grpSp>
        <p:nvGrpSpPr>
          <p:cNvPr id="50" name="Group 49"/>
          <p:cNvGrpSpPr/>
          <p:nvPr/>
        </p:nvGrpSpPr>
        <p:grpSpPr>
          <a:xfrm>
            <a:off x="4051889" y="3069342"/>
            <a:ext cx="2911271" cy="374281"/>
            <a:chOff x="2696092" y="3478366"/>
            <a:chExt cx="2786698" cy="345105"/>
          </a:xfrm>
        </p:grpSpPr>
        <p:sp>
          <p:nvSpPr>
            <p:cNvPr id="52" name="Rectangle 51"/>
            <p:cNvSpPr/>
            <p:nvPr/>
          </p:nvSpPr>
          <p:spPr>
            <a:xfrm>
              <a:off x="2746168" y="3478366"/>
              <a:ext cx="2609483" cy="3451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PH" sz="1400" dirty="0">
                  <a:solidFill>
                    <a:schemeClr val="bg1"/>
                  </a:solidFill>
                </a:rPr>
                <a:t>Walking with assistance</a:t>
              </a:r>
            </a:p>
          </p:txBody>
        </p:sp>
        <p:grpSp>
          <p:nvGrpSpPr>
            <p:cNvPr id="53" name="Group 52"/>
            <p:cNvGrpSpPr/>
            <p:nvPr/>
          </p:nvGrpSpPr>
          <p:grpSpPr>
            <a:xfrm>
              <a:off x="2696092" y="3582340"/>
              <a:ext cx="100152" cy="137160"/>
              <a:chOff x="2838450" y="2463165"/>
              <a:chExt cx="2160208" cy="137160"/>
            </a:xfrm>
          </p:grpSpPr>
          <p:cxnSp>
            <p:nvCxnSpPr>
              <p:cNvPr id="59" name="Straight Connector 58"/>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2838450" y="2463165"/>
                <a:ext cx="2160208" cy="137160"/>
                <a:chOff x="2838450" y="2463165"/>
                <a:chExt cx="2160208" cy="137160"/>
              </a:xfrm>
            </p:grpSpPr>
            <p:cxnSp>
              <p:nvCxnSpPr>
                <p:cNvPr id="61" name="Straight Connector 60"/>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nvGrpSpPr>
            <p:cNvPr id="54" name="Group 53"/>
            <p:cNvGrpSpPr/>
            <p:nvPr/>
          </p:nvGrpSpPr>
          <p:grpSpPr>
            <a:xfrm>
              <a:off x="5228532" y="3582351"/>
              <a:ext cx="254258" cy="137160"/>
              <a:chOff x="2838450" y="2463165"/>
              <a:chExt cx="2160208" cy="137160"/>
            </a:xfrm>
          </p:grpSpPr>
          <p:cxnSp>
            <p:nvCxnSpPr>
              <p:cNvPr id="55" name="Straight Connector 54"/>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2838450" y="2463165"/>
                <a:ext cx="2160208" cy="137160"/>
                <a:chOff x="2838450" y="2463165"/>
                <a:chExt cx="2160208" cy="137160"/>
              </a:xfrm>
            </p:grpSpPr>
            <p:cxnSp>
              <p:nvCxnSpPr>
                <p:cNvPr id="57" name="Straight Connector 56"/>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grpSp>
        <p:nvGrpSpPr>
          <p:cNvPr id="37" name="Group 36"/>
          <p:cNvGrpSpPr/>
          <p:nvPr/>
        </p:nvGrpSpPr>
        <p:grpSpPr>
          <a:xfrm>
            <a:off x="4381190" y="2381488"/>
            <a:ext cx="3729335" cy="374281"/>
            <a:chOff x="3011311" y="2768765"/>
            <a:chExt cx="3569766" cy="345106"/>
          </a:xfrm>
        </p:grpSpPr>
        <p:sp>
          <p:nvSpPr>
            <p:cNvPr id="39" name="Rectangle 38"/>
            <p:cNvSpPr/>
            <p:nvPr/>
          </p:nvSpPr>
          <p:spPr>
            <a:xfrm>
              <a:off x="3076823" y="2768765"/>
              <a:ext cx="3342838" cy="34510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PH" sz="1400" dirty="0">
                  <a:solidFill>
                    <a:schemeClr val="bg1"/>
                  </a:solidFill>
                </a:rPr>
                <a:t>Standing alone</a:t>
              </a:r>
            </a:p>
          </p:txBody>
        </p:sp>
        <p:grpSp>
          <p:nvGrpSpPr>
            <p:cNvPr id="40" name="Group 39"/>
            <p:cNvGrpSpPr/>
            <p:nvPr/>
          </p:nvGrpSpPr>
          <p:grpSpPr>
            <a:xfrm>
              <a:off x="3011311" y="2872729"/>
              <a:ext cx="131022" cy="137160"/>
              <a:chOff x="2838450" y="2463165"/>
              <a:chExt cx="2160208" cy="137160"/>
            </a:xfrm>
          </p:grpSpPr>
          <p:cxnSp>
            <p:nvCxnSpPr>
              <p:cNvPr id="46" name="Straight Connector 45"/>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2838450" y="2463165"/>
                <a:ext cx="2160208" cy="137160"/>
                <a:chOff x="2838450" y="2463165"/>
                <a:chExt cx="2160208" cy="137160"/>
              </a:xfrm>
            </p:grpSpPr>
            <p:cxnSp>
              <p:nvCxnSpPr>
                <p:cNvPr id="48" name="Straight Connector 47"/>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6258236" y="2872738"/>
              <a:ext cx="322841" cy="137160"/>
              <a:chOff x="2838450" y="2463165"/>
              <a:chExt cx="2160208" cy="137160"/>
            </a:xfrm>
          </p:grpSpPr>
          <p:cxnSp>
            <p:nvCxnSpPr>
              <p:cNvPr id="42" name="Straight Connector 41"/>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2838450" y="2463165"/>
                <a:ext cx="2160208" cy="137160"/>
                <a:chOff x="2838450" y="2463165"/>
                <a:chExt cx="2160208" cy="137160"/>
              </a:xfrm>
            </p:grpSpPr>
            <p:cxnSp>
              <p:nvCxnSpPr>
                <p:cNvPr id="44" name="Straight Connector 43"/>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grpSp>
        <p:nvGrpSpPr>
          <p:cNvPr id="24" name="Group 23"/>
          <p:cNvGrpSpPr/>
          <p:nvPr/>
        </p:nvGrpSpPr>
        <p:grpSpPr>
          <a:xfrm>
            <a:off x="4827652" y="1693632"/>
            <a:ext cx="3491472" cy="374281"/>
            <a:chOff x="3438665" y="2070253"/>
            <a:chExt cx="3342075" cy="345104"/>
          </a:xfrm>
        </p:grpSpPr>
        <p:sp>
          <p:nvSpPr>
            <p:cNvPr id="26" name="Rectangle 25"/>
            <p:cNvSpPr/>
            <p:nvPr/>
          </p:nvSpPr>
          <p:spPr>
            <a:xfrm>
              <a:off x="3504811" y="2070253"/>
              <a:ext cx="3132670" cy="3451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PH" sz="1400" dirty="0">
                  <a:solidFill>
                    <a:schemeClr val="bg1"/>
                  </a:solidFill>
                </a:rPr>
                <a:t>Walking alone</a:t>
              </a:r>
            </a:p>
          </p:txBody>
        </p:sp>
        <p:grpSp>
          <p:nvGrpSpPr>
            <p:cNvPr id="27" name="Group 26"/>
            <p:cNvGrpSpPr/>
            <p:nvPr/>
          </p:nvGrpSpPr>
          <p:grpSpPr>
            <a:xfrm>
              <a:off x="3438665" y="2174231"/>
              <a:ext cx="131022" cy="137160"/>
              <a:chOff x="2838450" y="2463165"/>
              <a:chExt cx="2160208" cy="137160"/>
            </a:xfrm>
          </p:grpSpPr>
          <p:cxnSp>
            <p:nvCxnSpPr>
              <p:cNvPr id="33" name="Straight Connector 32"/>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838450" y="2463165"/>
                <a:ext cx="2160208" cy="137160"/>
                <a:chOff x="2838450" y="2463165"/>
                <a:chExt cx="2160208" cy="137160"/>
              </a:xfrm>
            </p:grpSpPr>
            <p:cxnSp>
              <p:nvCxnSpPr>
                <p:cNvPr id="35" name="Straight Connector 34"/>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nvGrpSpPr>
            <p:cNvPr id="28" name="Group 27"/>
            <p:cNvGrpSpPr/>
            <p:nvPr/>
          </p:nvGrpSpPr>
          <p:grpSpPr>
            <a:xfrm>
              <a:off x="6494234" y="2174238"/>
              <a:ext cx="286506" cy="137160"/>
              <a:chOff x="2838450" y="2463165"/>
              <a:chExt cx="2160208" cy="137160"/>
            </a:xfrm>
          </p:grpSpPr>
          <p:cxnSp>
            <p:nvCxnSpPr>
              <p:cNvPr id="29" name="Straight Connector 28"/>
              <p:cNvCxnSpPr/>
              <p:nvPr/>
            </p:nvCxnSpPr>
            <p:spPr>
              <a:xfrm flipH="1">
                <a:off x="4998658"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2838450" y="2463165"/>
                <a:ext cx="2160208" cy="137160"/>
                <a:chOff x="2838450" y="2463165"/>
                <a:chExt cx="2160208" cy="137160"/>
              </a:xfrm>
            </p:grpSpPr>
            <p:cxnSp>
              <p:nvCxnSpPr>
                <p:cNvPr id="31" name="Straight Connector 30"/>
                <p:cNvCxnSpPr/>
                <p:nvPr/>
              </p:nvCxnSpPr>
              <p:spPr>
                <a:xfrm flipH="1">
                  <a:off x="2838450" y="2463165"/>
                  <a:ext cx="0" cy="13716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38450" y="2531745"/>
                  <a:ext cx="2160208"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grpSp>
      <p:sp>
        <p:nvSpPr>
          <p:cNvPr id="23" name="TextBox 22"/>
          <p:cNvSpPr txBox="1"/>
          <p:nvPr/>
        </p:nvSpPr>
        <p:spPr>
          <a:xfrm rot="16200000">
            <a:off x="1821055" y="3031052"/>
            <a:ext cx="1696426" cy="338554"/>
          </a:xfrm>
          <a:prstGeom prst="rect">
            <a:avLst/>
          </a:prstGeom>
          <a:noFill/>
        </p:spPr>
        <p:txBody>
          <a:bodyPr wrap="none" rtlCol="0">
            <a:spAutoFit/>
          </a:bodyPr>
          <a:lstStyle/>
          <a:p>
            <a:pPr algn="ctr"/>
            <a:r>
              <a:rPr lang="en-PH" sz="1600" b="1" dirty="0"/>
              <a:t>Motor milestones</a:t>
            </a:r>
          </a:p>
        </p:txBody>
      </p:sp>
      <p:sp>
        <p:nvSpPr>
          <p:cNvPr id="144" name="TextBox 143"/>
          <p:cNvSpPr txBox="1"/>
          <p:nvPr/>
        </p:nvSpPr>
        <p:spPr>
          <a:xfrm>
            <a:off x="5551307" y="6015190"/>
            <a:ext cx="1410065" cy="338554"/>
          </a:xfrm>
          <a:prstGeom prst="rect">
            <a:avLst/>
          </a:prstGeom>
          <a:noFill/>
        </p:spPr>
        <p:txBody>
          <a:bodyPr wrap="none" rtlCol="0">
            <a:spAutoFit/>
          </a:bodyPr>
          <a:lstStyle/>
          <a:p>
            <a:pPr algn="ctr"/>
            <a:r>
              <a:rPr lang="en-PH" sz="1600" b="1" dirty="0"/>
              <a:t>Age in months</a:t>
            </a:r>
          </a:p>
        </p:txBody>
      </p:sp>
      <p:pic>
        <p:nvPicPr>
          <p:cNvPr id="64" name="Audio 63">
            <a:extLst>
              <a:ext uri="{FF2B5EF4-FFF2-40B4-BE49-F238E27FC236}">
                <a16:creationId xmlns:a16="http://schemas.microsoft.com/office/drawing/2014/main" id="{8036FAF9-CA10-1854-4EB2-7DAFFEA320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29608784"/>
      </p:ext>
    </p:extLst>
  </p:cSld>
  <p:clrMapOvr>
    <a:masterClrMapping/>
  </p:clrMapOvr>
  <mc:AlternateContent xmlns:mc="http://schemas.openxmlformats.org/markup-compatibility/2006">
    <mc:Choice xmlns:p14="http://schemas.microsoft.com/office/powerpoint/2010/main" Requires="p14">
      <p:transition spd="slow" p14:dur="2000" advTm="12320"/>
    </mc:Choice>
    <mc:Fallback>
      <p:transition spd="slow" advTm="1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D2F5602-6586-46E4-8645-2CDA442AB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9434B85-DB0D-4010-A6A1-147F28D47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35684F73-C04A-B64F-B225-630835287B08}"/>
              </a:ext>
            </a:extLst>
          </p:cNvPr>
          <p:cNvSpPr>
            <a:spLocks noGrp="1"/>
          </p:cNvSpPr>
          <p:nvPr>
            <p:ph type="title"/>
          </p:nvPr>
        </p:nvSpPr>
        <p:spPr>
          <a:xfrm>
            <a:off x="1179226" y="320231"/>
            <a:ext cx="9833548" cy="1325563"/>
          </a:xfrm>
        </p:spPr>
        <p:txBody>
          <a:bodyPr>
            <a:normAutofit/>
          </a:bodyPr>
          <a:lstStyle/>
          <a:p>
            <a:pPr algn="ctr"/>
            <a:r>
              <a:rPr lang="en-GB" sz="4000">
                <a:solidFill>
                  <a:schemeClr val="tx2"/>
                </a:solidFill>
              </a:rPr>
              <a:t>Administration</a:t>
            </a:r>
            <a:endParaRPr lang="en-US" sz="4000">
              <a:solidFill>
                <a:schemeClr val="tx2"/>
              </a:solidFill>
            </a:endParaRPr>
          </a:p>
        </p:txBody>
      </p:sp>
      <p:grpSp>
        <p:nvGrpSpPr>
          <p:cNvPr id="28" name="Group 27">
            <a:extLst>
              <a:ext uri="{FF2B5EF4-FFF2-40B4-BE49-F238E27FC236}">
                <a16:creationId xmlns:a16="http://schemas.microsoft.com/office/drawing/2014/main" id="{F2E5F4F0-80C0-49F3-84A2-453DE42F20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915607" cy="2187829"/>
            <a:chOff x="-305" y="-1"/>
            <a:chExt cx="3832880" cy="2876136"/>
          </a:xfrm>
        </p:grpSpPr>
        <p:sp>
          <p:nvSpPr>
            <p:cNvPr id="29" name="Freeform: Shape 28">
              <a:extLst>
                <a:ext uri="{FF2B5EF4-FFF2-40B4-BE49-F238E27FC236}">
                  <a16:creationId xmlns:a16="http://schemas.microsoft.com/office/drawing/2014/main" id="{342FEDB6-5432-4162-8648-3827572AF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9FE345E-092D-4A20-A43A-0F9258D96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7A313FCF-0EE7-4C6B-BAB3-EFC9451D3D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B9ECD02-BE1B-4347-8C2E-EEA690082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Content Placeholder 4">
            <a:extLst>
              <a:ext uri="{FF2B5EF4-FFF2-40B4-BE49-F238E27FC236}">
                <a16:creationId xmlns:a16="http://schemas.microsoft.com/office/drawing/2014/main" id="{FB1024FC-D746-79DF-6671-4FD3014D0185}"/>
              </a:ext>
            </a:extLst>
          </p:cNvPr>
          <p:cNvGraphicFramePr>
            <a:graphicFrameLocks noGrp="1"/>
          </p:cNvGraphicFramePr>
          <p:nvPr>
            <p:ph idx="1"/>
            <p:extLst>
              <p:ext uri="{D42A27DB-BD31-4B8C-83A1-F6EECF244321}">
                <p14:modId xmlns:p14="http://schemas.microsoft.com/office/powerpoint/2010/main" val="3898996419"/>
              </p:ext>
            </p:extLst>
          </p:nvPr>
        </p:nvGraphicFramePr>
        <p:xfrm>
          <a:off x="1036320" y="2187829"/>
          <a:ext cx="10119360" cy="38434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B2E41AB7-0098-F43D-E2FF-30F1B0BE5DFF}"/>
              </a:ext>
            </a:extLst>
          </p:cNvPr>
          <p:cNvPicPr>
            <a:picLocks noChangeAspect="1"/>
          </p:cNvPicPr>
          <p:nvPr/>
        </p:nvPicPr>
        <p:blipFill>
          <a:blip r:embed="rId9"/>
          <a:stretch>
            <a:fillRect/>
          </a:stretch>
        </p:blipFill>
        <p:spPr>
          <a:xfrm>
            <a:off x="9945665" y="6253161"/>
            <a:ext cx="1936277" cy="403436"/>
          </a:xfrm>
          <a:prstGeom prst="rect">
            <a:avLst/>
          </a:prstGeom>
        </p:spPr>
      </p:pic>
      <p:pic>
        <p:nvPicPr>
          <p:cNvPr id="21" name="Audio 20">
            <a:extLst>
              <a:ext uri="{FF2B5EF4-FFF2-40B4-BE49-F238E27FC236}">
                <a16:creationId xmlns:a16="http://schemas.microsoft.com/office/drawing/2014/main" id="{611E0219-BC1F-624E-13B7-061B8AF947B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78736781"/>
      </p:ext>
    </p:extLst>
  </p:cSld>
  <p:clrMapOvr>
    <a:masterClrMapping/>
  </p:clrMapOvr>
  <mc:AlternateContent xmlns:mc="http://schemas.openxmlformats.org/markup-compatibility/2006">
    <mc:Choice xmlns:p14="http://schemas.microsoft.com/office/powerpoint/2010/main" Requires="p14">
      <p:transition spd="slow" p14:dur="2000" advTm="21557"/>
    </mc:Choice>
    <mc:Fallback>
      <p:transition spd="slow" advTm="21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aby sitting on a blanket&#10;&#10;Description automatically generated">
            <a:extLst>
              <a:ext uri="{FF2B5EF4-FFF2-40B4-BE49-F238E27FC236}">
                <a16:creationId xmlns:a16="http://schemas.microsoft.com/office/drawing/2014/main" id="{9E708328-0A7C-3D52-BA07-F383E17F3A6A}"/>
              </a:ext>
            </a:extLst>
          </p:cNvPr>
          <p:cNvPicPr>
            <a:picLocks noChangeAspect="1"/>
          </p:cNvPicPr>
          <p:nvPr/>
        </p:nvPicPr>
        <p:blipFill rotWithShape="1">
          <a:blip r:embed="rId4"/>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7212AC-01C5-A704-79DD-FABEC24FF75A}"/>
              </a:ext>
            </a:extLst>
          </p:cNvPr>
          <p:cNvSpPr>
            <a:spLocks noGrp="1"/>
          </p:cNvSpPr>
          <p:nvPr>
            <p:ph type="title"/>
          </p:nvPr>
        </p:nvSpPr>
        <p:spPr>
          <a:xfrm>
            <a:off x="838200" y="365125"/>
            <a:ext cx="3822189" cy="1899912"/>
          </a:xfrm>
        </p:spPr>
        <p:txBody>
          <a:bodyPr>
            <a:normAutofit/>
          </a:bodyPr>
          <a:lstStyle/>
          <a:p>
            <a:r>
              <a:rPr lang="en-GB" sz="4000"/>
              <a:t>Observation</a:t>
            </a:r>
          </a:p>
        </p:txBody>
      </p:sp>
      <p:sp>
        <p:nvSpPr>
          <p:cNvPr id="3" name="Content Placeholder 2">
            <a:extLst>
              <a:ext uri="{FF2B5EF4-FFF2-40B4-BE49-F238E27FC236}">
                <a16:creationId xmlns:a16="http://schemas.microsoft.com/office/drawing/2014/main" id="{0CAE3AD2-4C93-88B0-003F-BE03F11F9BAB}"/>
              </a:ext>
            </a:extLst>
          </p:cNvPr>
          <p:cNvSpPr>
            <a:spLocks noGrp="1"/>
          </p:cNvSpPr>
          <p:nvPr>
            <p:ph idx="1"/>
          </p:nvPr>
        </p:nvSpPr>
        <p:spPr>
          <a:xfrm>
            <a:off x="838200" y="2434201"/>
            <a:ext cx="3822189" cy="3742762"/>
          </a:xfrm>
        </p:spPr>
        <p:txBody>
          <a:bodyPr>
            <a:normAutofit/>
          </a:bodyPr>
          <a:lstStyle/>
          <a:p>
            <a:r>
              <a:rPr lang="en-GB" sz="2000"/>
              <a:t>Best to undress and have child with no shoes or socks but not an absolute requirement in clinical / home situation</a:t>
            </a:r>
          </a:p>
          <a:p>
            <a:r>
              <a:rPr lang="en-GB" sz="2000"/>
              <a:t>Can work with parents / carers to position and test the child</a:t>
            </a:r>
          </a:p>
        </p:txBody>
      </p:sp>
      <p:pic>
        <p:nvPicPr>
          <p:cNvPr id="6" name="Picture 5">
            <a:extLst>
              <a:ext uri="{FF2B5EF4-FFF2-40B4-BE49-F238E27FC236}">
                <a16:creationId xmlns:a16="http://schemas.microsoft.com/office/drawing/2014/main" id="{ECFCA595-4A42-3224-17AF-5DE56A5BBCC8}"/>
              </a:ext>
            </a:extLst>
          </p:cNvPr>
          <p:cNvPicPr>
            <a:picLocks noChangeAspect="1"/>
          </p:cNvPicPr>
          <p:nvPr/>
        </p:nvPicPr>
        <p:blipFill>
          <a:blip r:embed="rId5"/>
          <a:stretch>
            <a:fillRect/>
          </a:stretch>
        </p:blipFill>
        <p:spPr>
          <a:xfrm>
            <a:off x="221802" y="6230859"/>
            <a:ext cx="1936277" cy="403436"/>
          </a:xfrm>
          <a:prstGeom prst="rect">
            <a:avLst/>
          </a:prstGeom>
        </p:spPr>
      </p:pic>
      <p:pic>
        <p:nvPicPr>
          <p:cNvPr id="19" name="Audio 18">
            <a:extLst>
              <a:ext uri="{FF2B5EF4-FFF2-40B4-BE49-F238E27FC236}">
                <a16:creationId xmlns:a16="http://schemas.microsoft.com/office/drawing/2014/main" id="{13677AA4-6152-B06E-BE4F-655F201C91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07352658"/>
      </p:ext>
    </p:extLst>
  </p:cSld>
  <p:clrMapOvr>
    <a:masterClrMapping/>
  </p:clrMapOvr>
  <mc:AlternateContent xmlns:mc="http://schemas.openxmlformats.org/markup-compatibility/2006">
    <mc:Choice xmlns:p14="http://schemas.microsoft.com/office/powerpoint/2010/main" Requires="p14">
      <p:transition spd="slow" p14:dur="2000" advTm="26538"/>
    </mc:Choice>
    <mc:Fallback>
      <p:transition spd="slow" advTm="2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4F73-C04A-B64F-B225-630835287B08}"/>
              </a:ext>
            </a:extLst>
          </p:cNvPr>
          <p:cNvSpPr>
            <a:spLocks noGrp="1"/>
          </p:cNvSpPr>
          <p:nvPr>
            <p:ph type="title"/>
          </p:nvPr>
        </p:nvSpPr>
        <p:spPr/>
        <p:txBody>
          <a:bodyPr>
            <a:normAutofit/>
          </a:bodyPr>
          <a:lstStyle/>
          <a:p>
            <a:r>
              <a:rPr lang="en-GB" sz="3200" dirty="0"/>
              <a:t>WHO Item 1: Sitting without support</a:t>
            </a:r>
            <a:endParaRPr lang="en-US" sz="2800" dirty="0"/>
          </a:p>
        </p:txBody>
      </p:sp>
      <p:sp>
        <p:nvSpPr>
          <p:cNvPr id="5" name="Content Placeholder 4">
            <a:extLst>
              <a:ext uri="{FF2B5EF4-FFF2-40B4-BE49-F238E27FC236}">
                <a16:creationId xmlns:a16="http://schemas.microsoft.com/office/drawing/2014/main" id="{8A8F5CBB-4C35-F741-8837-BA5A9866D9AD}"/>
              </a:ext>
            </a:extLst>
          </p:cNvPr>
          <p:cNvSpPr>
            <a:spLocks noGrp="1"/>
          </p:cNvSpPr>
          <p:nvPr>
            <p:ph idx="1"/>
          </p:nvPr>
        </p:nvSpPr>
        <p:spPr/>
        <p:txBody>
          <a:bodyPr>
            <a:normAutofit fontScale="92500" lnSpcReduction="20000"/>
          </a:bodyPr>
          <a:lstStyle/>
          <a:p>
            <a:r>
              <a:rPr lang="en-US" dirty="0">
                <a:latin typeface="+mj-lt"/>
              </a:rPr>
              <a:t>Sits up straight with the head erect for at least 10 seconds. Does not use arms or hands to balance body or support position. </a:t>
            </a:r>
          </a:p>
          <a:p>
            <a:endParaRPr lang="en-US" dirty="0">
              <a:latin typeface="+mj-lt"/>
            </a:endParaRPr>
          </a:p>
          <a:p>
            <a:pPr marL="0" indent="0">
              <a:buNone/>
            </a:pPr>
            <a:endParaRPr lang="en-US" dirty="0">
              <a:latin typeface="+mj-lt"/>
            </a:endParaRPr>
          </a:p>
          <a:p>
            <a:endParaRPr lang="en-US" dirty="0">
              <a:latin typeface="+mj-lt"/>
            </a:endParaRPr>
          </a:p>
          <a:p>
            <a:endParaRPr lang="en-US" dirty="0">
              <a:latin typeface="+mj-lt"/>
            </a:endParaRPr>
          </a:p>
          <a:p>
            <a:pPr marL="0" indent="0">
              <a:buNone/>
            </a:pPr>
            <a:endParaRPr lang="en-US" dirty="0">
              <a:latin typeface="+mj-lt"/>
            </a:endParaRPr>
          </a:p>
          <a:p>
            <a:endParaRPr lang="en-US" dirty="0">
              <a:latin typeface="+mj-lt"/>
            </a:endParaRPr>
          </a:p>
          <a:p>
            <a:endParaRPr lang="en-US" dirty="0">
              <a:latin typeface="+mj-lt"/>
            </a:endParaRPr>
          </a:p>
          <a:p>
            <a:endParaRPr lang="en-US" dirty="0">
              <a:latin typeface="+mj-lt"/>
            </a:endParaRPr>
          </a:p>
          <a:p>
            <a:r>
              <a:rPr lang="en-US" dirty="0">
                <a:latin typeface="+mj-lt"/>
              </a:rPr>
              <a:t>Corresponding RHS Item: 1</a:t>
            </a:r>
          </a:p>
        </p:txBody>
      </p:sp>
      <p:pic>
        <p:nvPicPr>
          <p:cNvPr id="3" name="Picture 12">
            <a:extLst>
              <a:ext uri="{FF2B5EF4-FFF2-40B4-BE49-F238E27FC236}">
                <a16:creationId xmlns:a16="http://schemas.microsoft.com/office/drawing/2014/main" id="{8F844038-98E4-C6A5-0B46-FB8223C9DB3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55171" y="2667760"/>
            <a:ext cx="1659346" cy="29758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F6B8BDA-D846-0DB1-763F-E9CF9B1F3B1D}"/>
              </a:ext>
            </a:extLst>
          </p:cNvPr>
          <p:cNvPicPr>
            <a:picLocks noChangeAspect="1"/>
          </p:cNvPicPr>
          <p:nvPr/>
        </p:nvPicPr>
        <p:blipFill>
          <a:blip r:embed="rId5"/>
          <a:stretch>
            <a:fillRect/>
          </a:stretch>
        </p:blipFill>
        <p:spPr>
          <a:xfrm>
            <a:off x="9945665" y="6253161"/>
            <a:ext cx="1936277" cy="403436"/>
          </a:xfrm>
          <a:prstGeom prst="rect">
            <a:avLst/>
          </a:prstGeom>
        </p:spPr>
      </p:pic>
      <p:pic>
        <p:nvPicPr>
          <p:cNvPr id="13" name="Audio 12">
            <a:extLst>
              <a:ext uri="{FF2B5EF4-FFF2-40B4-BE49-F238E27FC236}">
                <a16:creationId xmlns:a16="http://schemas.microsoft.com/office/drawing/2014/main" id="{F328DC7F-7739-0C8C-E44F-E53A3AA80B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02624216"/>
      </p:ext>
    </p:extLst>
  </p:cSld>
  <p:clrMapOvr>
    <a:masterClrMapping/>
  </p:clrMapOvr>
  <mc:AlternateContent xmlns:mc="http://schemas.openxmlformats.org/markup-compatibility/2006">
    <mc:Choice xmlns:p14="http://schemas.microsoft.com/office/powerpoint/2010/main" Requires="p14">
      <p:transition spd="slow" p14:dur="2000" advTm="29056"/>
    </mc:Choice>
    <mc:Fallback>
      <p:transition spd="slow" advTm="29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4F73-C04A-B64F-B225-630835287B08}"/>
              </a:ext>
            </a:extLst>
          </p:cNvPr>
          <p:cNvSpPr>
            <a:spLocks noGrp="1"/>
          </p:cNvSpPr>
          <p:nvPr>
            <p:ph type="title"/>
          </p:nvPr>
        </p:nvSpPr>
        <p:spPr/>
        <p:txBody>
          <a:bodyPr>
            <a:normAutofit/>
          </a:bodyPr>
          <a:lstStyle/>
          <a:p>
            <a:r>
              <a:rPr lang="en-GB" sz="3200" dirty="0"/>
              <a:t>WHO Item 2: Hands and knees crawling</a:t>
            </a:r>
            <a:endParaRPr lang="en-US" sz="2800" dirty="0"/>
          </a:p>
        </p:txBody>
      </p:sp>
      <p:sp>
        <p:nvSpPr>
          <p:cNvPr id="5" name="Content Placeholder 4">
            <a:extLst>
              <a:ext uri="{FF2B5EF4-FFF2-40B4-BE49-F238E27FC236}">
                <a16:creationId xmlns:a16="http://schemas.microsoft.com/office/drawing/2014/main" id="{8A8F5CBB-4C35-F741-8837-BA5A9866D9AD}"/>
              </a:ext>
            </a:extLst>
          </p:cNvPr>
          <p:cNvSpPr>
            <a:spLocks noGrp="1"/>
          </p:cNvSpPr>
          <p:nvPr>
            <p:ph idx="1"/>
          </p:nvPr>
        </p:nvSpPr>
        <p:spPr/>
        <p:txBody>
          <a:bodyPr>
            <a:normAutofit fontScale="92500" lnSpcReduction="20000"/>
          </a:bodyPr>
          <a:lstStyle/>
          <a:p>
            <a:r>
              <a:rPr lang="en-US" dirty="0">
                <a:latin typeface="+mj-lt"/>
              </a:rPr>
              <a:t>Alternately moves forward or backward on hands and knees. The stomach does not touch the supporting surface. There are continuous and consecutive movements at least 3 in a row. </a:t>
            </a: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r>
              <a:rPr lang="en-US" dirty="0">
                <a:latin typeface="+mj-lt"/>
              </a:rPr>
              <a:t>Corresponding RHS Item: 12</a:t>
            </a:r>
          </a:p>
        </p:txBody>
      </p:sp>
      <p:pic>
        <p:nvPicPr>
          <p:cNvPr id="3" name="Picture 12">
            <a:extLst>
              <a:ext uri="{FF2B5EF4-FFF2-40B4-BE49-F238E27FC236}">
                <a16:creationId xmlns:a16="http://schemas.microsoft.com/office/drawing/2014/main" id="{8A7233CC-A691-95F2-B323-7C974BA561C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0558" y="2944438"/>
            <a:ext cx="2910085" cy="2485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CF7321C-1CC5-C2B8-0063-62AC0579E699}"/>
              </a:ext>
            </a:extLst>
          </p:cNvPr>
          <p:cNvPicPr>
            <a:picLocks noChangeAspect="1"/>
          </p:cNvPicPr>
          <p:nvPr/>
        </p:nvPicPr>
        <p:blipFill>
          <a:blip r:embed="rId5"/>
          <a:stretch>
            <a:fillRect/>
          </a:stretch>
        </p:blipFill>
        <p:spPr>
          <a:xfrm>
            <a:off x="9945665" y="6253161"/>
            <a:ext cx="1936277" cy="403436"/>
          </a:xfrm>
          <a:prstGeom prst="rect">
            <a:avLst/>
          </a:prstGeom>
        </p:spPr>
      </p:pic>
      <p:pic>
        <p:nvPicPr>
          <p:cNvPr id="13" name="Audio 12">
            <a:extLst>
              <a:ext uri="{FF2B5EF4-FFF2-40B4-BE49-F238E27FC236}">
                <a16:creationId xmlns:a16="http://schemas.microsoft.com/office/drawing/2014/main" id="{6745E33A-2B44-9053-169A-3CC9246BD0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61482323"/>
      </p:ext>
    </p:extLst>
  </p:cSld>
  <p:clrMapOvr>
    <a:masterClrMapping/>
  </p:clrMapOvr>
  <mc:AlternateContent xmlns:mc="http://schemas.openxmlformats.org/markup-compatibility/2006">
    <mc:Choice xmlns:p14="http://schemas.microsoft.com/office/powerpoint/2010/main" Requires="p14">
      <p:transition spd="slow" p14:dur="2000" advTm="30378"/>
    </mc:Choice>
    <mc:Fallback>
      <p:transition spd="slow" advTm="30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4F73-C04A-B64F-B225-630835287B08}"/>
              </a:ext>
            </a:extLst>
          </p:cNvPr>
          <p:cNvSpPr>
            <a:spLocks noGrp="1"/>
          </p:cNvSpPr>
          <p:nvPr>
            <p:ph type="title"/>
          </p:nvPr>
        </p:nvSpPr>
        <p:spPr/>
        <p:txBody>
          <a:bodyPr>
            <a:normAutofit/>
          </a:bodyPr>
          <a:lstStyle/>
          <a:p>
            <a:r>
              <a:rPr lang="en-GB" sz="3200" dirty="0"/>
              <a:t>WHO Item 3: Standing with assistance</a:t>
            </a:r>
            <a:endParaRPr lang="en-US" sz="2800" dirty="0"/>
          </a:p>
        </p:txBody>
      </p:sp>
      <p:sp>
        <p:nvSpPr>
          <p:cNvPr id="5" name="Content Placeholder 4">
            <a:extLst>
              <a:ext uri="{FF2B5EF4-FFF2-40B4-BE49-F238E27FC236}">
                <a16:creationId xmlns:a16="http://schemas.microsoft.com/office/drawing/2014/main" id="{8A8F5CBB-4C35-F741-8837-BA5A9866D9AD}"/>
              </a:ext>
            </a:extLst>
          </p:cNvPr>
          <p:cNvSpPr>
            <a:spLocks noGrp="1"/>
          </p:cNvSpPr>
          <p:nvPr>
            <p:ph idx="1"/>
          </p:nvPr>
        </p:nvSpPr>
        <p:spPr/>
        <p:txBody>
          <a:bodyPr>
            <a:normAutofit fontScale="85000" lnSpcReduction="10000"/>
          </a:bodyPr>
          <a:lstStyle/>
          <a:p>
            <a:r>
              <a:rPr lang="en-US" dirty="0">
                <a:latin typeface="+mj-lt"/>
              </a:rPr>
              <a:t>Is in upright position on both feet. Holds onto a stable object with both hands without leaning on it. Body does not touch the stable object. Legs support most of the body weight. Stands with assistance for at least 10 seconds. </a:t>
            </a: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r>
              <a:rPr lang="en-US" dirty="0">
                <a:latin typeface="+mj-lt"/>
              </a:rPr>
              <a:t>Corresponding RHS Item: 16</a:t>
            </a:r>
          </a:p>
        </p:txBody>
      </p:sp>
      <p:pic>
        <p:nvPicPr>
          <p:cNvPr id="3" name="Picture 12">
            <a:extLst>
              <a:ext uri="{FF2B5EF4-FFF2-40B4-BE49-F238E27FC236}">
                <a16:creationId xmlns:a16="http://schemas.microsoft.com/office/drawing/2014/main" id="{D818C9A8-0FC9-1026-5AB0-DE9DEB44EB4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51279" y="3084910"/>
            <a:ext cx="2370887" cy="3173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B56262-B078-B036-D18D-04C5880915D7}"/>
              </a:ext>
            </a:extLst>
          </p:cNvPr>
          <p:cNvPicPr>
            <a:picLocks noChangeAspect="1"/>
          </p:cNvPicPr>
          <p:nvPr/>
        </p:nvPicPr>
        <p:blipFill>
          <a:blip r:embed="rId5"/>
          <a:stretch>
            <a:fillRect/>
          </a:stretch>
        </p:blipFill>
        <p:spPr>
          <a:xfrm>
            <a:off x="9945665" y="6253161"/>
            <a:ext cx="1936277" cy="403436"/>
          </a:xfrm>
          <a:prstGeom prst="rect">
            <a:avLst/>
          </a:prstGeom>
        </p:spPr>
      </p:pic>
      <p:pic>
        <p:nvPicPr>
          <p:cNvPr id="11" name="Audio 10">
            <a:extLst>
              <a:ext uri="{FF2B5EF4-FFF2-40B4-BE49-F238E27FC236}">
                <a16:creationId xmlns:a16="http://schemas.microsoft.com/office/drawing/2014/main" id="{A1AE1307-9FA0-FCC1-8DBA-FAD93CFA42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02353085"/>
      </p:ext>
    </p:extLst>
  </p:cSld>
  <p:clrMapOvr>
    <a:masterClrMapping/>
  </p:clrMapOvr>
  <mc:AlternateContent xmlns:mc="http://schemas.openxmlformats.org/markup-compatibility/2006">
    <mc:Choice xmlns:p14="http://schemas.microsoft.com/office/powerpoint/2010/main" Requires="p14">
      <p:transition spd="slow" p14:dur="2000" advTm="30133"/>
    </mc:Choice>
    <mc:Fallback>
      <p:transition spd="slow" advTm="30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4F73-C04A-B64F-B225-630835287B08}"/>
              </a:ext>
            </a:extLst>
          </p:cNvPr>
          <p:cNvSpPr>
            <a:spLocks noGrp="1"/>
          </p:cNvSpPr>
          <p:nvPr>
            <p:ph type="title"/>
          </p:nvPr>
        </p:nvSpPr>
        <p:spPr/>
        <p:txBody>
          <a:bodyPr>
            <a:normAutofit/>
          </a:bodyPr>
          <a:lstStyle/>
          <a:p>
            <a:r>
              <a:rPr lang="en-GB" sz="3200" dirty="0"/>
              <a:t>WHO Item 4: Walking with assistance</a:t>
            </a:r>
            <a:endParaRPr lang="en-US" sz="2800" dirty="0"/>
          </a:p>
        </p:txBody>
      </p:sp>
      <p:sp>
        <p:nvSpPr>
          <p:cNvPr id="5" name="Content Placeholder 4">
            <a:extLst>
              <a:ext uri="{FF2B5EF4-FFF2-40B4-BE49-F238E27FC236}">
                <a16:creationId xmlns:a16="http://schemas.microsoft.com/office/drawing/2014/main" id="{8A8F5CBB-4C35-F741-8837-BA5A9866D9AD}"/>
              </a:ext>
            </a:extLst>
          </p:cNvPr>
          <p:cNvSpPr>
            <a:spLocks noGrp="1"/>
          </p:cNvSpPr>
          <p:nvPr>
            <p:ph idx="1"/>
          </p:nvPr>
        </p:nvSpPr>
        <p:spPr/>
        <p:txBody>
          <a:bodyPr>
            <a:normAutofit fontScale="77500" lnSpcReduction="20000"/>
          </a:bodyPr>
          <a:lstStyle/>
          <a:p>
            <a:r>
              <a:rPr lang="en-US" dirty="0">
                <a:latin typeface="+mj-lt"/>
              </a:rPr>
              <a:t>Is in upright position with the back straight. Makes sideways or forward steps by holding onto a stable object (e.g., furniture) with one or both hands. One leg moves forward while the other supports part of the body weight. Takes at least five steps in this manner.</a:t>
            </a: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r>
              <a:rPr lang="en-US" dirty="0">
                <a:latin typeface="+mj-lt"/>
              </a:rPr>
              <a:t>Corresponding RHS Item: 16</a:t>
            </a:r>
          </a:p>
        </p:txBody>
      </p:sp>
      <p:pic>
        <p:nvPicPr>
          <p:cNvPr id="3" name="Picture 7">
            <a:extLst>
              <a:ext uri="{FF2B5EF4-FFF2-40B4-BE49-F238E27FC236}">
                <a16:creationId xmlns:a16="http://schemas.microsoft.com/office/drawing/2014/main" id="{754056F8-B053-B7BD-E373-947FC3502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1173" y="3058186"/>
            <a:ext cx="2837900" cy="275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E29F1FB2-9AC1-BFD6-5868-89BB234C8DAB}"/>
              </a:ext>
            </a:extLst>
          </p:cNvPr>
          <p:cNvPicPr>
            <a:picLocks noChangeAspect="1"/>
          </p:cNvPicPr>
          <p:nvPr/>
        </p:nvPicPr>
        <p:blipFill>
          <a:blip r:embed="rId5"/>
          <a:stretch>
            <a:fillRect/>
          </a:stretch>
        </p:blipFill>
        <p:spPr>
          <a:xfrm>
            <a:off x="9945665" y="6253161"/>
            <a:ext cx="1936277" cy="403436"/>
          </a:xfrm>
          <a:prstGeom prst="rect">
            <a:avLst/>
          </a:prstGeom>
        </p:spPr>
      </p:pic>
      <p:pic>
        <p:nvPicPr>
          <p:cNvPr id="9" name="Audio 8">
            <a:extLst>
              <a:ext uri="{FF2B5EF4-FFF2-40B4-BE49-F238E27FC236}">
                <a16:creationId xmlns:a16="http://schemas.microsoft.com/office/drawing/2014/main" id="{BB07E86F-8872-31AB-E8EE-3DAE770D34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61835802"/>
      </p:ext>
    </p:extLst>
  </p:cSld>
  <p:clrMapOvr>
    <a:masterClrMapping/>
  </p:clrMapOvr>
  <mc:AlternateContent xmlns:mc="http://schemas.openxmlformats.org/markup-compatibility/2006">
    <mc:Choice xmlns:p14="http://schemas.microsoft.com/office/powerpoint/2010/main" Requires="p14">
      <p:transition spd="slow" p14:dur="2000" advTm="30656"/>
    </mc:Choice>
    <mc:Fallback>
      <p:transition spd="slow" advTm="3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A9FD57461CF499C4A8673721413F5" ma:contentTypeVersion="19" ma:contentTypeDescription="Create a new document." ma:contentTypeScope="" ma:versionID="2a3b0d8d6352e4d9595294b37c04cba1">
  <xsd:schema xmlns:xsd="http://www.w3.org/2001/XMLSchema" xmlns:xs="http://www.w3.org/2001/XMLSchema" xmlns:p="http://schemas.microsoft.com/office/2006/metadata/properties" xmlns:ns2="5cb6a7a9-777e-4fed-b23c-53acf39424f8" xmlns:ns3="238bb19b-cbf5-43fe-9502-f353cb42c25e" targetNamespace="http://schemas.microsoft.com/office/2006/metadata/properties" ma:root="true" ma:fieldsID="8a8ae6d49bbe6a6071e998a3d820f651" ns2:_="" ns3:_="">
    <xsd:import namespace="5cb6a7a9-777e-4fed-b23c-53acf39424f8"/>
    <xsd:import namespace="238bb19b-cbf5-43fe-9502-f353cb42c25e"/>
    <xsd:element name="properties">
      <xsd:complexType>
        <xsd:sequence>
          <xsd:element name="documentManagement">
            <xsd:complexType>
              <xsd:all>
                <xsd:element ref="ns2:_dlc_DocId" minOccurs="0"/>
                <xsd:element ref="ns2:_dlc_DocIdUrl" minOccurs="0"/>
                <xsd:element ref="ns2:_dlc_DocIdPersistId" minOccurs="0"/>
                <xsd:element ref="ns3:Document_x0020_Type"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b6a7a9-777e-4fed-b23c-53acf39424f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11af4c5a-d836-41e9-beea-c35c3941bcf9}" ma:internalName="TaxCatchAll" ma:showField="CatchAllData" ma:web="5cb6a7a9-777e-4fed-b23c-53acf39424f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8bb19b-cbf5-43fe-9502-f353cb42c25e" elementFormDefault="qualified">
    <xsd:import namespace="http://schemas.microsoft.com/office/2006/documentManagement/types"/>
    <xsd:import namespace="http://schemas.microsoft.com/office/infopath/2007/PartnerControls"/>
    <xsd:element name="Document_x0020_Type" ma:index="12" nillable="true" ma:displayName="Document Type" ma:default="Standard Document" ma:format="Dropdown" ma:indexed="true" ma:internalName="Document_x0020_Type">
      <xsd:simpleType>
        <xsd:union memberTypes="dms:Text">
          <xsd:simpleType>
            <xsd:restriction base="dms:Choice">
              <xsd:enumeration value="Policy Document"/>
              <xsd:enumeration value="Master Document"/>
              <xsd:enumeration value="Template Document"/>
              <xsd:enumeration value="Standard Document"/>
            </xsd:restriction>
          </xsd:simpleType>
        </xsd:un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b25a7616-6283-47a8-be24-8ba5b1348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1"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6F3242BBFA141243B1821D78BC22813F" ma:contentTypeVersion="14" ma:contentTypeDescription="Create a new document." ma:contentTypeScope="" ma:versionID="8d38ae4c4044a20dea305ae97fa0d30f">
  <xsd:schema xmlns:xsd="http://www.w3.org/2001/XMLSchema" xmlns:xs="http://www.w3.org/2001/XMLSchema" xmlns:p="http://schemas.microsoft.com/office/2006/metadata/properties" xmlns:ns2="ddeb9d50-32d4-4983-88ef-7ad81b56d0ce" xmlns:ns3="b4aa427f-8b9f-4a67-a779-76217aa087b3" targetNamespace="http://schemas.microsoft.com/office/2006/metadata/properties" ma:root="true" ma:fieldsID="4f25b62585a8da47f06f3a53f0d86e70" ns2:_="" ns3:_="">
    <xsd:import namespace="ddeb9d50-32d4-4983-88ef-7ad81b56d0ce"/>
    <xsd:import namespace="b4aa427f-8b9f-4a67-a779-76217aa087b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eb9d50-32d4-4983-88ef-7ad81b56d0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25a7616-6283-47a8-be24-8ba5b134843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aa427f-8b9f-4a67-a779-76217aa087b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ba01480-9fda-45d3-8af9-1dc012e97f85}" ma:internalName="TaxCatchAll" ma:showField="CatchAllData" ma:web="b4aa427f-8b9f-4a67-a779-76217aa087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b4aa427f-8b9f-4a67-a779-76217aa087b3" xsi:nil="true"/>
    <lcf76f155ced4ddcb4097134ff3c332f xmlns="ddeb9d50-32d4-4983-88ef-7ad81b56d0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38DB0C-D499-4C6C-BAEC-5360B4B17C48}"/>
</file>

<file path=customXml/itemProps2.xml><?xml version="1.0" encoding="utf-8"?>
<ds:datastoreItem xmlns:ds="http://schemas.openxmlformats.org/officeDocument/2006/customXml" ds:itemID="{BEB08E40-A838-4868-8D71-7D2163529F83}"/>
</file>

<file path=customXml/itemProps3.xml><?xml version="1.0" encoding="utf-8"?>
<ds:datastoreItem xmlns:ds="http://schemas.openxmlformats.org/officeDocument/2006/customXml" ds:itemID="{DA6784D5-C0F9-4C51-B54F-117770FE60C9}"/>
</file>

<file path=customXml/itemProps4.xml><?xml version="1.0" encoding="utf-8"?>
<ds:datastoreItem xmlns:ds="http://schemas.openxmlformats.org/officeDocument/2006/customXml" ds:itemID="{206E5D35-7648-4990-9721-E747933723F3}"/>
</file>

<file path=docProps/app.xml><?xml version="1.0" encoding="utf-8"?>
<Properties xmlns="http://schemas.openxmlformats.org/officeDocument/2006/extended-properties" xmlns:vt="http://schemas.openxmlformats.org/officeDocument/2006/docPropsVTypes">
  <TotalTime>41</TotalTime>
  <Words>955</Words>
  <Application>Microsoft Macintosh PowerPoint</Application>
  <PresentationFormat>Widescreen</PresentationFormat>
  <Paragraphs>154</Paragraphs>
  <Slides>13</Slides>
  <Notes>2</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World Health Organization Motor Milestones - WHO MM</vt:lpstr>
      <vt:lpstr>Overview of the 6 WHO motor milestones</vt:lpstr>
      <vt:lpstr>Normal windows of achievement for WHO milestones</vt:lpstr>
      <vt:lpstr>Administration</vt:lpstr>
      <vt:lpstr>Observation</vt:lpstr>
      <vt:lpstr>WHO Item 1: Sitting without support</vt:lpstr>
      <vt:lpstr>WHO Item 2: Hands and knees crawling</vt:lpstr>
      <vt:lpstr>WHO Item 3: Standing with assistance</vt:lpstr>
      <vt:lpstr>WHO Item 4: Walking with assistance</vt:lpstr>
      <vt:lpstr>WHO Item 5: Standing alone</vt:lpstr>
      <vt:lpstr>WHO Item 6: Walking alone</vt:lpstr>
      <vt:lpstr>WHO Developmental Milestones Multicentre Growth Reference Study WHO Gross Motor Milestones (Wijnhoven et al, 2004)</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Health Organization Motor Milestones - WHO MM</dc:title>
  <dc:creator>Anna Mayhew</dc:creator>
  <cp:lastModifiedBy>Anna Mayhew</cp:lastModifiedBy>
  <cp:revision>2</cp:revision>
  <dcterms:created xsi:type="dcterms:W3CDTF">2023-11-20T10:51:18Z</dcterms:created>
  <dcterms:modified xsi:type="dcterms:W3CDTF">2023-11-20T11:32:25Z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0x0101006F3242BBFA141243B1821D78BC22813F</vt:lpwstr>
  </property>
  <property fmtid="{D5CDD505-2E9C-101B-9397-08002B2CF9AE}" pid="3" name="_dlc_DocIdItemGuid">
    <vt:lpwstr>82106011-a5ae-4fee-ba70-a29009b9e689</vt:lpwstr>
  </property>
</Properties>
</file>